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</p:sldMasterIdLst>
  <p:notesMasterIdLst>
    <p:notesMasterId r:id="rId23"/>
  </p:notesMasterIdLst>
  <p:handoutMasterIdLst>
    <p:handoutMasterId r:id="rId24"/>
  </p:handoutMasterIdLst>
  <p:sldIdLst>
    <p:sldId id="287" r:id="rId6"/>
    <p:sldId id="289" r:id="rId7"/>
    <p:sldId id="290" r:id="rId8"/>
    <p:sldId id="275" r:id="rId9"/>
    <p:sldId id="314" r:id="rId10"/>
    <p:sldId id="331" r:id="rId11"/>
    <p:sldId id="308" r:id="rId12"/>
    <p:sldId id="302" r:id="rId13"/>
    <p:sldId id="309" r:id="rId14"/>
    <p:sldId id="300" r:id="rId15"/>
    <p:sldId id="304" r:id="rId16"/>
    <p:sldId id="307" r:id="rId17"/>
    <p:sldId id="294" r:id="rId18"/>
    <p:sldId id="389" r:id="rId19"/>
    <p:sldId id="390" r:id="rId20"/>
    <p:sldId id="392" r:id="rId21"/>
    <p:sldId id="310" r:id="rId22"/>
  </p:sldIdLst>
  <p:sldSz cx="12192000" cy="6858000"/>
  <p:notesSz cx="7104063" cy="10234613"/>
  <p:custDataLst>
    <p:tags r:id="rId2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ABCFE16B-10E8-447F-ABD5-98A7A95A5E81}">
          <p14:sldIdLst>
            <p14:sldId id="287"/>
            <p14:sldId id="289"/>
            <p14:sldId id="290"/>
            <p14:sldId id="275"/>
            <p14:sldId id="314"/>
            <p14:sldId id="331"/>
            <p14:sldId id="308"/>
            <p14:sldId id="302"/>
            <p14:sldId id="309"/>
            <p14:sldId id="300"/>
            <p14:sldId id="304"/>
            <p14:sldId id="307"/>
            <p14:sldId id="294"/>
            <p14:sldId id="389"/>
            <p14:sldId id="390"/>
          </p14:sldIdLst>
        </p14:section>
        <p14:section name="Abschnitt ohne Titel" id="{C33AB37C-4013-4FE0-A68E-3D30B2AD0A8D}">
          <p14:sldIdLst>
            <p14:sldId id="392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hrat Margrit" initials="EM" lastIdx="5" clrIdx="0">
    <p:extLst>
      <p:ext uri="{19B8F6BF-5375-455C-9EA6-DF929625EA0E}">
        <p15:presenceInfo xmlns:p15="http://schemas.microsoft.com/office/powerpoint/2012/main" userId="S::margrit.ehrat@noser.com::f5f53021-ca3a-4094-bdba-bb7b5840d55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400"/>
    <a:srgbClr val="000000"/>
    <a:srgbClr val="FFB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hrat Margrit" userId="f5f53021-ca3a-4094-bdba-bb7b5840d55c" providerId="ADAL" clId="{D790D4D7-88C3-49CE-AF92-B603D15D9440}"/>
    <pc:docChg chg="delSld modSld modSection">
      <pc:chgData name="Ehrat Margrit" userId="f5f53021-ca3a-4094-bdba-bb7b5840d55c" providerId="ADAL" clId="{D790D4D7-88C3-49CE-AF92-B603D15D9440}" dt="2021-09-28T08:13:42.823" v="3" actId="6549"/>
      <pc:docMkLst>
        <pc:docMk/>
      </pc:docMkLst>
      <pc:sldChg chg="del">
        <pc:chgData name="Ehrat Margrit" userId="f5f53021-ca3a-4094-bdba-bb7b5840d55c" providerId="ADAL" clId="{D790D4D7-88C3-49CE-AF92-B603D15D9440}" dt="2021-09-28T08:13:28.014" v="1" actId="47"/>
        <pc:sldMkLst>
          <pc:docMk/>
          <pc:sldMk cId="551017499" sldId="285"/>
        </pc:sldMkLst>
      </pc:sldChg>
      <pc:sldChg chg="modSp mod">
        <pc:chgData name="Ehrat Margrit" userId="f5f53021-ca3a-4094-bdba-bb7b5840d55c" providerId="ADAL" clId="{D790D4D7-88C3-49CE-AF92-B603D15D9440}" dt="2021-09-28T08:13:42.823" v="3" actId="6549"/>
        <pc:sldMkLst>
          <pc:docMk/>
          <pc:sldMk cId="2800687755" sldId="310"/>
        </pc:sldMkLst>
        <pc:spChg chg="mod">
          <ac:chgData name="Ehrat Margrit" userId="f5f53021-ca3a-4094-bdba-bb7b5840d55c" providerId="ADAL" clId="{D790D4D7-88C3-49CE-AF92-B603D15D9440}" dt="2021-09-28T08:13:42.823" v="3" actId="6549"/>
          <ac:spMkLst>
            <pc:docMk/>
            <pc:sldMk cId="2800687755" sldId="310"/>
            <ac:spMk id="7" creationId="{37B7B3D3-4FEC-40C9-A5DD-CD97A3E21B6B}"/>
          </ac:spMkLst>
        </pc:spChg>
      </pc:sldChg>
      <pc:sldChg chg="del">
        <pc:chgData name="Ehrat Margrit" userId="f5f53021-ca3a-4094-bdba-bb7b5840d55c" providerId="ADAL" clId="{D790D4D7-88C3-49CE-AF92-B603D15D9440}" dt="2021-09-28T08:13:33.704" v="2" actId="47"/>
        <pc:sldMkLst>
          <pc:docMk/>
          <pc:sldMk cId="3304142810" sldId="311"/>
        </pc:sldMkLst>
      </pc:sldChg>
      <pc:sldChg chg="del">
        <pc:chgData name="Ehrat Margrit" userId="f5f53021-ca3a-4094-bdba-bb7b5840d55c" providerId="ADAL" clId="{D790D4D7-88C3-49CE-AF92-B603D15D9440}" dt="2021-09-28T08:13:26.478" v="0" actId="47"/>
        <pc:sldMkLst>
          <pc:docMk/>
          <pc:sldMk cId="2857119071" sldId="3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06A69B8-F8BF-45E8-8E26-C1AD319FAF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 sz="110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9C8C891-3080-4C4A-9398-0E083D417F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2E8011C-FE86-4EBC-8644-A1C19BB3B3D0}" type="datetimeFigureOut">
              <a:rPr lang="de-DE" sz="1100"/>
              <a:t>28.09.2021</a:t>
            </a:fld>
            <a:endParaRPr lang="de-DE" sz="110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7B172A-3C37-4057-ACE2-175B96FA97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 sz="110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066941-C97F-43D0-BDF7-53041F855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40CC31A-7437-4AD4-BE25-A3E9DE772000}" type="slidenum">
              <a:rPr lang="de-DE" sz="1100"/>
              <a:t>‹Nr.›</a:t>
            </a:fld>
            <a:endParaRPr lang="de-DE" sz="1100"/>
          </a:p>
        </p:txBody>
      </p:sp>
    </p:spTree>
    <p:extLst>
      <p:ext uri="{BB962C8B-B14F-4D97-AF65-F5344CB8AC3E}">
        <p14:creationId xmlns:p14="http://schemas.microsoft.com/office/powerpoint/2010/main" val="3250288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100"/>
            </a:lvl1pPr>
          </a:lstStyle>
          <a:p>
            <a:fld id="{ADD5FE3D-F70B-4796-8811-3B9EE273F98E}" type="datetimeFigureOut">
              <a:rPr lang="de-DE" smtClean="0"/>
              <a:pPr/>
              <a:t>28.09.2021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690563"/>
            <a:ext cx="5259387" cy="2957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212307" y="3825178"/>
            <a:ext cx="6679451" cy="571903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100"/>
            </a:lvl1pPr>
          </a:lstStyle>
          <a:p>
            <a:fld id="{042C5124-4C40-4574-A599-2A4750070F6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556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indent="-216000" algn="l" defTabSz="914400" rtl="0" eaLnBrk="1" latinLnBrk="0" hangingPunct="1">
      <a:spcAft>
        <a:spcPts val="1000"/>
      </a:spcAft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32000" indent="-216000" algn="l" defTabSz="914400" rtl="0" eaLnBrk="1" latinLnBrk="0" hangingPunct="1">
      <a:spcAft>
        <a:spcPts val="1000"/>
      </a:spcAft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648000" indent="-216000" algn="l" defTabSz="914400" rtl="0" eaLnBrk="1" latinLnBrk="0" hangingPunct="1">
      <a:spcAft>
        <a:spcPts val="1000"/>
      </a:spcAft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864000" indent="-216000" algn="l" defTabSz="914400" rtl="0" eaLnBrk="1" latinLnBrk="0" hangingPunct="1">
      <a:spcAft>
        <a:spcPts val="1000"/>
      </a:spcAft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080000" indent="-216000" algn="l" defTabSz="914400" rtl="0" eaLnBrk="1" latinLnBrk="0" hangingPunct="1">
      <a:spcAft>
        <a:spcPts val="1000"/>
      </a:spcAft>
      <a:buFont typeface="Arial" panose="020B0604020202020204" pitchFamily="34" charset="0"/>
      <a:buChar char="•"/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2338" y="690563"/>
            <a:ext cx="5259387" cy="29575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8465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2338" y="690563"/>
            <a:ext cx="5259387" cy="29575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423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2338" y="690563"/>
            <a:ext cx="5259387" cy="29575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15" indent="-185715">
              <a:buFontTx/>
              <a:buChar char="-"/>
            </a:pPr>
            <a:r>
              <a:rPr lang="de-CH" b="1"/>
              <a:t>1984 gegründet</a:t>
            </a:r>
          </a:p>
          <a:p>
            <a:pPr marL="185715" indent="-185715">
              <a:buFontTx/>
              <a:buChar char="-"/>
            </a:pPr>
            <a:r>
              <a:rPr lang="de-CH" b="1"/>
              <a:t>5 Standorte =&gt; heute live aus Winterthur</a:t>
            </a:r>
          </a:p>
          <a:p>
            <a:pPr marL="185715" indent="-185715">
              <a:buFontTx/>
              <a:buChar char="-"/>
            </a:pPr>
            <a:r>
              <a:rPr lang="de-CH" b="1"/>
              <a:t>Gehören zur Noser Group</a:t>
            </a:r>
          </a:p>
          <a:p>
            <a:pPr marL="185715" indent="-185715">
              <a:buFontTx/>
              <a:buChar char="-"/>
            </a:pPr>
            <a:r>
              <a:rPr lang="de-CH" b="1"/>
              <a:t>ICT-Dienstleister: Produktentwicklung für Kunden (unter anderem IoT-Lösungen ), Software Modernisierung, Prozessoptimierung, Beratung</a:t>
            </a:r>
          </a:p>
          <a:p>
            <a:pPr marL="185715" indent="-185715">
              <a:buFontTx/>
              <a:buChar char="-"/>
            </a:pPr>
            <a:r>
              <a:rPr lang="de-CH" b="1"/>
              <a:t>=&gt; Nr. 2 in der Schweiz</a:t>
            </a:r>
          </a:p>
          <a:p>
            <a:pPr marL="185715" indent="-185715">
              <a:buFontTx/>
              <a:buChar char="-"/>
            </a:pPr>
            <a:r>
              <a:rPr lang="de-CH" b="1"/>
              <a:t>Breit aufgestellt, verschiedene Branchen</a:t>
            </a:r>
            <a:endParaRPr lang="de-CH" b="0"/>
          </a:p>
          <a:p>
            <a:endParaRPr lang="de-CH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376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2338" y="690563"/>
            <a:ext cx="5259387" cy="29575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786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Quelle Bilder: Buch «ASP.NET Core </a:t>
            </a:r>
            <a:r>
              <a:rPr lang="de-CH" err="1"/>
              <a:t>Blazor</a:t>
            </a:r>
            <a:r>
              <a:rPr lang="de-CH"/>
              <a:t> 3.1/3.2: </a:t>
            </a:r>
            <a:r>
              <a:rPr lang="de-CH" err="1"/>
              <a:t>Blazor</a:t>
            </a:r>
            <a:r>
              <a:rPr lang="de-CH"/>
              <a:t> Server und </a:t>
            </a:r>
            <a:r>
              <a:rPr lang="de-CH" err="1"/>
              <a:t>Blazor</a:t>
            </a:r>
            <a:r>
              <a:rPr lang="de-CH"/>
              <a:t> </a:t>
            </a:r>
            <a:r>
              <a:rPr lang="de-CH" err="1"/>
              <a:t>WebAssembly</a:t>
            </a:r>
            <a:r>
              <a:rPr lang="de-CH"/>
              <a:t>» von Dr. Holger </a:t>
            </a:r>
            <a:r>
              <a:rPr lang="de-CH" err="1"/>
              <a:t>Schwichtenberg</a:t>
            </a:r>
            <a:endParaRPr lang="de-C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Unterschiede, Vor-/Nachteile MVC/</a:t>
            </a:r>
            <a:r>
              <a:rPr lang="de-CH" err="1"/>
              <a:t>Blazor</a:t>
            </a:r>
            <a:r>
              <a:rPr lang="de-CH"/>
              <a:t> Server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Vergleich hinkt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490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Quelle Bilder: Buch «ASP.NET Core </a:t>
            </a:r>
            <a:r>
              <a:rPr lang="de-CH" err="1"/>
              <a:t>Blazor</a:t>
            </a:r>
            <a:r>
              <a:rPr lang="de-CH"/>
              <a:t> 3.1/3.2: </a:t>
            </a:r>
            <a:r>
              <a:rPr lang="de-CH" err="1"/>
              <a:t>Blazor</a:t>
            </a:r>
            <a:r>
              <a:rPr lang="de-CH"/>
              <a:t> Server und </a:t>
            </a:r>
            <a:r>
              <a:rPr lang="de-CH" err="1"/>
              <a:t>Blazor</a:t>
            </a:r>
            <a:r>
              <a:rPr lang="de-CH"/>
              <a:t> </a:t>
            </a:r>
            <a:r>
              <a:rPr lang="de-CH" err="1"/>
              <a:t>WebAssembly</a:t>
            </a:r>
            <a:r>
              <a:rPr lang="de-CH"/>
              <a:t>» von Dr. Holger </a:t>
            </a:r>
            <a:r>
              <a:rPr lang="de-CH" err="1"/>
              <a:t>Schwichtenberg</a:t>
            </a:r>
            <a:endParaRPr lang="de-C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Unterschiede, Vor-/Nachteile SPA/</a:t>
            </a:r>
            <a:r>
              <a:rPr lang="de-CH" err="1"/>
              <a:t>Blazor</a:t>
            </a:r>
            <a:r>
              <a:rPr lang="de-CH"/>
              <a:t> </a:t>
            </a:r>
            <a:r>
              <a:rPr lang="de-CH" err="1"/>
              <a:t>WebAssembly</a:t>
            </a:r>
            <a:endParaRPr lang="de-CH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386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Quelle Bilder: https://docs.microsoft.com/en-us/aspnet/core/blazor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8045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Grün = gut, Rot = schlecht, Orange = nicht so schlimm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Mehr auf </a:t>
            </a:r>
            <a:r>
              <a:rPr lang="de-CH" err="1"/>
              <a:t>Blazor</a:t>
            </a:r>
            <a:r>
              <a:rPr lang="de-CH"/>
              <a:t> Server bezogen aber gilt auch für WASM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Pro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/>
              <a:t>Code </a:t>
            </a:r>
            <a:r>
              <a:rPr lang="de-CH" err="1"/>
              <a:t>sharing</a:t>
            </a:r>
            <a:r>
              <a:rPr lang="de-CH"/>
              <a:t>: Bessere Produktivität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/>
              <a:t>Kein / wenig JavaScript nötig: aber problemlos integrierbar; z.B. EAO-Komponente in PB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/>
              <a:t>.NET </a:t>
            </a:r>
            <a:r>
              <a:rPr lang="de-CH" err="1"/>
              <a:t>Tooling</a:t>
            </a:r>
            <a:r>
              <a:rPr lang="de-CH"/>
              <a:t> vorhanden: Debugging, </a:t>
            </a:r>
            <a:r>
              <a:rPr lang="de-CH" err="1"/>
              <a:t>Dependency</a:t>
            </a:r>
            <a:r>
              <a:rPr lang="de-CH"/>
              <a:t> </a:t>
            </a:r>
            <a:r>
              <a:rPr lang="de-CH" err="1"/>
              <a:t>Injection</a:t>
            </a:r>
            <a:r>
              <a:rPr lang="de-CH"/>
              <a:t>, </a:t>
            </a:r>
            <a:r>
              <a:rPr lang="de-CH" err="1"/>
              <a:t>Localization</a:t>
            </a:r>
            <a:r>
              <a:rPr lang="de-CH"/>
              <a:t>, Form Validierung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/>
              <a:t>SPA-Vorteile: Modularer Aufbau, State Management, CSS </a:t>
            </a:r>
            <a:r>
              <a:rPr lang="de-CH" err="1"/>
              <a:t>isolation</a:t>
            </a:r>
            <a:r>
              <a:rPr lang="de-CH"/>
              <a:t>, Routing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err="1"/>
              <a:t>Con</a:t>
            </a:r>
            <a:endParaRPr lang="de-CH"/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/>
              <a:t>Libraries: Wenig vorhanden, Rest in Entwicklung</a:t>
            </a:r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944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Schwesterfirma von Noser Engineering</a:t>
            </a:r>
          </a:p>
          <a:p>
            <a:r>
              <a:rPr lang="de-CH"/>
              <a:t>25 Jahre Erfahrung im Medien-Bereich insbesondere im Radioumfeld</a:t>
            </a:r>
          </a:p>
          <a:p>
            <a:r>
              <a:rPr lang="de-CH"/>
              <a:t>Hersteller der Sendeautomations-Software DABiS800</a:t>
            </a:r>
          </a:p>
          <a:p>
            <a:r>
              <a:rPr lang="de-CH"/>
              <a:t>Bei über 100 Radiostationen im deutschsprachigen Raum (DACH) im Einsatz</a:t>
            </a:r>
          </a:p>
          <a:p>
            <a:r>
              <a:rPr lang="de-CH"/>
              <a:t>Kernmodul von DABiS800 die Medienverwaltungssoftware «</a:t>
            </a:r>
            <a:r>
              <a:rPr lang="de-CH" err="1"/>
              <a:t>Planning</a:t>
            </a:r>
            <a:r>
              <a:rPr lang="de-CH"/>
              <a:t> Base»</a:t>
            </a:r>
          </a:p>
          <a:p>
            <a:pPr lvl="1"/>
            <a:r>
              <a:rPr lang="de-CH"/>
              <a:t>Verwaltung- und Produktion von Audiocontent</a:t>
            </a:r>
          </a:p>
          <a:p>
            <a:pPr lvl="1"/>
            <a:r>
              <a:rPr lang="de-CH"/>
              <a:t>Managen und Bearbeiten von Sendestrecken (Playlisten)</a:t>
            </a:r>
          </a:p>
          <a:p>
            <a:pPr lvl="1"/>
            <a:r>
              <a:rPr lang="de-CH"/>
              <a:t>Neuentwicklung als Web-Applikation (ca. 500 Manntage)</a:t>
            </a:r>
          </a:p>
          <a:p>
            <a:pPr lvl="1"/>
            <a:r>
              <a:rPr lang="de-CH"/>
              <a:t>Umfangreiche Anwendung testet Grenzen von </a:t>
            </a:r>
            <a:r>
              <a:rPr lang="de-CH" err="1"/>
              <a:t>Blazor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103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Gegenüberstellung der Vor- und Nachteile der Web-Technologien</a:t>
            </a:r>
          </a:p>
          <a:p>
            <a:r>
              <a:rPr lang="de-CH"/>
              <a:t>Gezielte Tests bezüglich Performance und Stabilität</a:t>
            </a:r>
          </a:p>
          <a:p>
            <a:r>
              <a:rPr lang="de-CH"/>
              <a:t>EAO-Kompatibilität (JS-</a:t>
            </a:r>
            <a:r>
              <a:rPr lang="de-CH" err="1"/>
              <a:t>WebComponent</a:t>
            </a:r>
            <a:r>
              <a:rPr lang="de-CH"/>
              <a:t>)</a:t>
            </a:r>
          </a:p>
          <a:p>
            <a:r>
              <a:rPr lang="de-CH"/>
              <a:t>Ausschlaggebend für </a:t>
            </a:r>
            <a:r>
              <a:rPr lang="de-CH" err="1"/>
              <a:t>Blazor</a:t>
            </a:r>
            <a:r>
              <a:rPr lang="de-CH"/>
              <a:t>:</a:t>
            </a:r>
          </a:p>
          <a:p>
            <a:pPr lvl="1"/>
            <a:r>
              <a:rPr lang="de-CH"/>
              <a:t>Komponenten basierendes SPA Framework (Single Page </a:t>
            </a:r>
            <a:r>
              <a:rPr lang="de-CH" err="1"/>
              <a:t>Application</a:t>
            </a:r>
            <a:r>
              <a:rPr lang="de-CH"/>
              <a:t>)</a:t>
            </a:r>
          </a:p>
          <a:p>
            <a:pPr lvl="1"/>
            <a:r>
              <a:rPr lang="de-CH"/>
              <a:t>Knowhow für C# </a:t>
            </a:r>
            <a:r>
              <a:rPr lang="de-CH" err="1"/>
              <a:t>Ecosystem</a:t>
            </a:r>
            <a:r>
              <a:rPr lang="de-CH"/>
              <a:t> ist im Team vorhanden, von JavaScript/</a:t>
            </a:r>
            <a:r>
              <a:rPr lang="de-CH" err="1"/>
              <a:t>TypeScript</a:t>
            </a:r>
            <a:r>
              <a:rPr lang="de-CH"/>
              <a:t> Frameworks nicht</a:t>
            </a:r>
          </a:p>
          <a:p>
            <a:pPr lvl="1"/>
            <a:r>
              <a:rPr lang="de-CH"/>
              <a:t>Kleinere Updatezyklen und weniger Abhängigkeiten gegenüber JavaScript-Frameworks und Libraries</a:t>
            </a:r>
          </a:p>
          <a:p>
            <a:pPr lvl="1"/>
            <a:r>
              <a:rPr lang="de-CH"/>
              <a:t>Hosting der Applikation ist lokal bei den Kunden, sehr viele der Kunden haben Windows Umgebungen</a:t>
            </a:r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734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u="none"/>
              <a:t>Zweck Video: Zeigen wie sich eine </a:t>
            </a:r>
            <a:r>
              <a:rPr lang="de-CH" u="none" err="1"/>
              <a:t>Blazor</a:t>
            </a:r>
            <a:r>
              <a:rPr lang="de-CH" u="none"/>
              <a:t> App anfühlt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675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/>
              <a:t>Abwägung von Projekt zu Projekt (</a:t>
            </a:r>
            <a:r>
              <a:rPr lang="de-CH" err="1"/>
              <a:t>Blazor</a:t>
            </a:r>
            <a:r>
              <a:rPr lang="de-CH"/>
              <a:t> Type, JS, Langfristigkeit usw.)</a:t>
            </a:r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275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Aus Ressourcen-Gründen an Noser Engineering ausgelagert</a:t>
            </a:r>
          </a:p>
          <a:p>
            <a:pPr lvl="1"/>
            <a:r>
              <a:rPr lang="de-DE"/>
              <a:t>Sehr gute Unterstützung von Pascal insbesondere beim Aufsetzen des Projektes und Einstieg in eine neue Technologie, sowie der Integration der EAO-Komponente (JS-</a:t>
            </a:r>
            <a:r>
              <a:rPr lang="de-DE" err="1"/>
              <a:t>Interop</a:t>
            </a:r>
            <a:r>
              <a:rPr lang="de-DE"/>
              <a:t>)</a:t>
            </a:r>
          </a:p>
          <a:p>
            <a:pPr lvl="0"/>
            <a:r>
              <a:rPr lang="de-DE"/>
              <a:t>Vereinfachte Einarbeitung von internen Mitarbeiter, da fast alles C#, HTML und CSS ist</a:t>
            </a:r>
          </a:p>
          <a:p>
            <a:r>
              <a:rPr lang="de-DE"/>
              <a:t>PB8 App läuft sehr stabil</a:t>
            </a:r>
          </a:p>
          <a:p>
            <a:r>
              <a:rPr lang="de-DE" err="1"/>
              <a:t>Blazor</a:t>
            </a:r>
            <a:r>
              <a:rPr lang="de-DE"/>
              <a:t> wird von Microsoft </a:t>
            </a:r>
            <a:r>
              <a:rPr lang="de-DE" err="1"/>
              <a:t>gepushed</a:t>
            </a:r>
            <a:r>
              <a:rPr lang="de-DE"/>
              <a:t> und weiterentwickelt</a:t>
            </a:r>
          </a:p>
          <a:p>
            <a:r>
              <a:rPr lang="de-DE"/>
              <a:t>=&gt; Aktueller Stand</a:t>
            </a:r>
            <a:endParaRPr lang="de-CH"/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Char char="-"/>
              <a:tabLst/>
              <a:defRPr/>
            </a:pPr>
            <a:endParaRPr lang="de-CH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4860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2338" y="690563"/>
            <a:ext cx="5259387" cy="29575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2992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81088" y="617538"/>
            <a:ext cx="4695825" cy="2641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2C5124-4C40-4574-A599-2A4750070F64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0245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sensirion.com/nubo" TargetMode="Externa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7065CC36-2741-466B-9C89-6222B14B1519}"/>
              </a:ext>
            </a:extLst>
          </p:cNvPr>
          <p:cNvSpPr/>
          <p:nvPr userDrawn="1"/>
        </p:nvSpPr>
        <p:spPr>
          <a:xfrm rot="16200000">
            <a:off x="2666999" y="-2667001"/>
            <a:ext cx="6858001" cy="1219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B142D8-5B20-433B-B738-E05973BC4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461" y="1933580"/>
            <a:ext cx="10001250" cy="2119313"/>
          </a:xfrm>
        </p:spPr>
        <p:txBody>
          <a:bodyPr anchor="b">
            <a:noAutofit/>
          </a:bodyPr>
          <a:lstStyle>
            <a:lvl1pPr algn="l">
              <a:defRPr sz="64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2623FD-230B-487C-BB18-8D3DBF849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224" y="4267202"/>
            <a:ext cx="4867275" cy="5143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47C4166-4DD9-4DCD-8520-EA991F8DEA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7150" y="5654101"/>
            <a:ext cx="2269045" cy="709076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B78C75-CA31-41AE-AEDE-620AE0B6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6955077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3B92385-527C-40CC-B266-16F7DD931DCB}" type="datetime1">
              <a:rPr lang="de-CH" smtClean="0"/>
              <a:t>28.09.2021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78645A-6FBA-4B29-B3DA-BD73CBACD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7037713"/>
            <a:ext cx="3048000" cy="15389"/>
          </a:xfrm>
        </p:spPr>
        <p:txBody>
          <a:bodyPr wrap="square"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0A3F16-FDB8-4953-A58C-2B60646B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6955077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66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7065CC36-2741-466B-9C89-6222B14B1519}"/>
              </a:ext>
            </a:extLst>
          </p:cNvPr>
          <p:cNvSpPr/>
          <p:nvPr userDrawn="1"/>
        </p:nvSpPr>
        <p:spPr>
          <a:xfrm rot="16200000">
            <a:off x="2666999" y="-2667001"/>
            <a:ext cx="6858001" cy="1219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B142D8-5B20-433B-B738-E05973BC4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65" y="1565612"/>
            <a:ext cx="10952668" cy="2627953"/>
          </a:xfrm>
        </p:spPr>
        <p:txBody>
          <a:bodyPr anchor="b">
            <a:no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2623FD-230B-487C-BB18-8D3DBF849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7980" y="4267202"/>
            <a:ext cx="6148215" cy="5143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47C4166-4DD9-4DCD-8520-EA991F8DEA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7150" y="5654101"/>
            <a:ext cx="2269045" cy="709076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CA178C-2C73-463F-9F14-7C3AB8FE20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7004480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2F3F315-D3D3-4A1B-B5B7-3F9F2EEB8967}" type="datetime1">
              <a:rPr lang="de-CH" smtClean="0"/>
              <a:t>28.09.2021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89A5E0-235E-4419-93EC-76D7D2DA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7004480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B4CD4E-8DD8-480D-BACB-090CB38CC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7004480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434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BCFD17-B4B7-4718-A0B2-C6A29F34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306F30-4A06-4848-889C-2B49A031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28.09.2021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B986DC-E75B-4532-9AAA-D0541196C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9D22D5-1327-4CC6-BC04-BBBA842D5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064667C-5F85-4F72-9F6B-BFF00F7DBD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2461" y="1412875"/>
            <a:ext cx="11230114" cy="4752975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335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A376F-3B67-4495-9024-BFB364999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A6E583-214B-4790-B49E-75E172B9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B38C-007B-45EE-90E4-22D1B8987C2C}" type="datetime1">
              <a:rPr lang="de-CH" smtClean="0"/>
              <a:t>28.09.2021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B32E68-A4A4-42C2-9929-68BE5DB8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71F9D4-799C-4023-A650-6ADDB366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AEE37E4F-CE4E-4777-9C17-53E5210C7D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425" y="1412875"/>
            <a:ext cx="5508625" cy="47529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A818BD93-1DDD-412D-A871-6BC5B00BBC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3950" y="1412875"/>
            <a:ext cx="5508625" cy="47529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074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A6E583-214B-4790-B49E-75E172B9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36BD-1E63-4954-8A85-B5AEB71B603D}" type="datetime1">
              <a:rPr lang="de-CH" smtClean="0"/>
              <a:t>28.09.2021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B32E68-A4A4-42C2-9929-68BE5DB8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71F9D4-799C-4023-A650-6ADDB366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AEE37E4F-CE4E-4777-9C17-53E5210C7D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425" y="1412875"/>
            <a:ext cx="5508625" cy="47529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E38E5F9-3C47-4C60-A478-07858D3216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03950" y="0"/>
            <a:ext cx="5988050" cy="2857500"/>
          </a:xfrm>
        </p:spPr>
        <p:txBody>
          <a:bodyPr/>
          <a:lstStyle>
            <a:lvl1pPr>
              <a:defRPr sz="16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081B9A2-AD70-49AB-A4A7-2A971C6A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5505589" cy="76760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2034ECB-CC4B-4DF9-92E2-441CC1DFDD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950" y="2857500"/>
            <a:ext cx="5988050" cy="3308350"/>
          </a:xfrm>
          <a:solidFill>
            <a:schemeClr val="bg2"/>
          </a:solidFill>
        </p:spPr>
        <p:txBody>
          <a:bodyPr tIns="144000" rIns="504000"/>
          <a:lstStyle>
            <a:lvl1pPr marL="180975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CF257D9F-DBE1-45FA-9321-FE144F0B96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950" y="1669259"/>
            <a:ext cx="5988050" cy="1188241"/>
          </a:xfrm>
          <a:solidFill>
            <a:srgbClr val="F0EBE7">
              <a:alpha val="64000"/>
            </a:srgbClr>
          </a:solidFill>
        </p:spPr>
        <p:txBody>
          <a:bodyPr tIns="144000" rIns="504000"/>
          <a:lstStyle>
            <a:lvl1pPr marL="180975" indent="0" algn="r">
              <a:buNone/>
              <a:defRPr sz="1500"/>
            </a:lvl1pPr>
            <a:lvl2pPr algn="r">
              <a:defRPr sz="1500"/>
            </a:lvl2pPr>
            <a:lvl3pPr algn="r">
              <a:defRPr sz="1500"/>
            </a:lvl3pPr>
            <a:lvl4pPr algn="r">
              <a:defRPr sz="1500"/>
            </a:lvl4pPr>
            <a:lvl5pPr algn="r">
              <a:defRPr sz="1500"/>
            </a:lvl5pPr>
          </a:lstStyle>
          <a:p>
            <a:pPr lvl="0"/>
            <a:r>
              <a:rPr lang="de-DE"/>
              <a:t>Kundenlogo einfügen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83257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auf 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ABBDD300-DC12-479E-9818-50903541FFF9}"/>
              </a:ext>
            </a:extLst>
          </p:cNvPr>
          <p:cNvSpPr/>
          <p:nvPr userDrawn="1"/>
        </p:nvSpPr>
        <p:spPr>
          <a:xfrm>
            <a:off x="5264678" y="-2030"/>
            <a:ext cx="6927322" cy="6858000"/>
          </a:xfrm>
          <a:custGeom>
            <a:avLst/>
            <a:gdLst>
              <a:gd name="connsiteX0" fmla="*/ 2303368 w 6927322"/>
              <a:gd name="connsiteY0" fmla="*/ 0 h 6858000"/>
              <a:gd name="connsiteX1" fmla="*/ 6927322 w 6927322"/>
              <a:gd name="connsiteY1" fmla="*/ 0 h 6858000"/>
              <a:gd name="connsiteX2" fmla="*/ 6927322 w 6927322"/>
              <a:gd name="connsiteY2" fmla="*/ 6858000 h 6858000"/>
              <a:gd name="connsiteX3" fmla="*/ 0 w 69273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322" h="6858000">
                <a:moveTo>
                  <a:pt x="2303368" y="0"/>
                </a:moveTo>
                <a:lnTo>
                  <a:pt x="6927322" y="0"/>
                </a:lnTo>
                <a:lnTo>
                  <a:pt x="692732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FAAB2D-A293-4D3D-9F4E-0FAB456D12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91536" y="6858000"/>
            <a:ext cx="616744" cy="365125"/>
          </a:xfrm>
        </p:spPr>
        <p:txBody>
          <a:bodyPr/>
          <a:lstStyle>
            <a:lvl1pPr>
              <a:defRPr sz="100"/>
            </a:lvl1pPr>
          </a:lstStyle>
          <a:p>
            <a:fld id="{63AF56FE-CFE6-4C00-8A77-925D445A716B}" type="datetime1">
              <a:rPr lang="de-CH" smtClean="0"/>
              <a:pPr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0A0AA6-4DD3-4FF1-BDB2-8DCCC221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6858000"/>
            <a:ext cx="3048000" cy="365125"/>
          </a:xfrm>
        </p:spPr>
        <p:txBody>
          <a:bodyPr/>
          <a:lstStyle>
            <a:lvl1pPr>
              <a:defRPr sz="100"/>
            </a:lvl1pPr>
          </a:lstStyle>
          <a:p>
            <a:r>
              <a:rPr lang="de-CH"/>
              <a:t>NOSERpunkt11 Webinar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690C60-FE02-43F5-B09D-31F22CBB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40546" y="6858000"/>
            <a:ext cx="415270" cy="365125"/>
          </a:xfrm>
        </p:spPr>
        <p:txBody>
          <a:bodyPr/>
          <a:lstStyle>
            <a:lvl1pPr>
              <a:defRPr sz="100"/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54CBDDC4-4608-4AB9-B32C-6550A8EB94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9163" y="6232744"/>
            <a:ext cx="1213732" cy="379291"/>
          </a:xfrm>
          <a:prstGeom prst="rect">
            <a:avLst/>
          </a:prstGeom>
        </p:spPr>
      </p:pic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6F026F08-DDB0-4F46-8B85-304325AD77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2849" y="346075"/>
            <a:ext cx="4086552" cy="5819775"/>
          </a:xfrm>
        </p:spPr>
        <p:txBody>
          <a:bodyPr/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7E1B35D-2558-4834-BED2-DCB957EF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7005267" cy="76760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1085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35EF-45ED-4E9C-9C66-FA632E3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FAAB2D-A293-4D3D-9F4E-0FAB456D1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7B16-9A85-473C-A221-BC23D264215E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0A0AA6-4DD3-4FF1-BDB2-8DCCC221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690C60-FE02-43F5-B09D-31F22CBB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6566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apiteltrenner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995D80FD-F411-45F3-9A3C-DBE31E4A3026}"/>
              </a:ext>
            </a:extLst>
          </p:cNvPr>
          <p:cNvSpPr/>
          <p:nvPr userDrawn="1"/>
        </p:nvSpPr>
        <p:spPr>
          <a:xfrm rot="16200000">
            <a:off x="7169568" y="1835567"/>
            <a:ext cx="6858001" cy="3186864"/>
          </a:xfrm>
          <a:prstGeom prst="rtTriangle">
            <a:avLst/>
          </a:prstGeom>
          <a:solidFill>
            <a:srgbClr val="FB93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Rechtwinkliges Dreieck 8">
            <a:extLst>
              <a:ext uri="{FF2B5EF4-FFF2-40B4-BE49-F238E27FC236}">
                <a16:creationId xmlns:a16="http://schemas.microsoft.com/office/drawing/2014/main" id="{89FCD957-73FB-490D-B14D-2ACB444EA971}"/>
              </a:ext>
            </a:extLst>
          </p:cNvPr>
          <p:cNvSpPr/>
          <p:nvPr userDrawn="1"/>
        </p:nvSpPr>
        <p:spPr>
          <a:xfrm rot="5400000">
            <a:off x="5099397" y="-5102440"/>
            <a:ext cx="1990163" cy="12195043"/>
          </a:xfrm>
          <a:prstGeom prst="rtTriangle">
            <a:avLst/>
          </a:prstGeom>
          <a:solidFill>
            <a:srgbClr val="E8E3D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7EACB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4335EF-45ED-4E9C-9C66-FA632E3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6FC9CD5-3DBA-4FE0-898F-7EF2D6D35A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681" y="5844893"/>
            <a:ext cx="1640307" cy="512596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4E6CF0-463D-4E23-8B3C-1F9C904727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7080680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D2150144-1542-4C4D-B8A7-9EB124A46CDF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CAAD4A-BAEE-478D-B516-024F017E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7080680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F340B4-06B7-4D34-A0B2-728AE1F5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7080680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960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apiteltrenner zw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id="{7991B175-9C0A-465B-B93B-876C2C073404}"/>
              </a:ext>
            </a:extLst>
          </p:cNvPr>
          <p:cNvSpPr/>
          <p:nvPr userDrawn="1"/>
        </p:nvSpPr>
        <p:spPr>
          <a:xfrm rot="16200000">
            <a:off x="5207715" y="-119633"/>
            <a:ext cx="1760219" cy="12195043"/>
          </a:xfrm>
          <a:prstGeom prst="rtTriangle">
            <a:avLst/>
          </a:prstGeom>
          <a:solidFill>
            <a:srgbClr val="FB93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htwinkliges Dreieck 11">
            <a:extLst>
              <a:ext uri="{FF2B5EF4-FFF2-40B4-BE49-F238E27FC236}">
                <a16:creationId xmlns:a16="http://schemas.microsoft.com/office/drawing/2014/main" id="{85350120-3C6B-488A-83C5-ADD34EF8DDDD}"/>
              </a:ext>
            </a:extLst>
          </p:cNvPr>
          <p:cNvSpPr/>
          <p:nvPr userDrawn="1"/>
        </p:nvSpPr>
        <p:spPr>
          <a:xfrm rot="5400000">
            <a:off x="4314726" y="-4311116"/>
            <a:ext cx="3566162" cy="12188390"/>
          </a:xfrm>
          <a:prstGeom prst="rtTriangle">
            <a:avLst/>
          </a:prstGeom>
          <a:solidFill>
            <a:srgbClr val="E8E3D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7EACB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4335EF-45ED-4E9C-9C66-FA632E3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6FC9CD5-3DBA-4FE0-898F-7EF2D6D35A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681" y="5844893"/>
            <a:ext cx="1640307" cy="512596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38062C0-C0C1-478A-8575-A2ABE7604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6966380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AD878A6-E485-4236-9818-2FDED6E07802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1089AD-D883-42FB-977B-0721542BC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6966380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B8590C-B2F2-4445-9BD4-538A0379B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6966380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483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CEA4083-8F38-458A-BFB8-63B50342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FDC0-1EAD-4F98-9124-E8B6874A9FEE}" type="datetime1">
              <a:rPr lang="de-CH" smtClean="0"/>
              <a:t>28.09.2021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1FFBA5D-D43B-4EF2-BE8A-3EA703930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D60F74-B461-4896-B30A-524182C8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946068-6FFF-4A16-9FC9-53EA41E1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1199475"/>
            <a:ext cx="11134629" cy="3521937"/>
          </a:xfrm>
        </p:spPr>
        <p:txBody>
          <a:bodyPr/>
          <a:lstStyle>
            <a:lvl1pPr>
              <a:defRPr sz="8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Rechtwinkliges Dreieck 5">
            <a:extLst>
              <a:ext uri="{FF2B5EF4-FFF2-40B4-BE49-F238E27FC236}">
                <a16:creationId xmlns:a16="http://schemas.microsoft.com/office/drawing/2014/main" id="{F3441331-E405-4F23-BC8E-58F0C98E357A}"/>
              </a:ext>
            </a:extLst>
          </p:cNvPr>
          <p:cNvSpPr/>
          <p:nvPr userDrawn="1"/>
        </p:nvSpPr>
        <p:spPr>
          <a:xfrm rot="5400000">
            <a:off x="834408" y="-834408"/>
            <a:ext cx="920376" cy="2589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698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el_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600D32-D7D2-41CB-9ED0-CB2043145B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80"/>
            <a:ext cx="12192000" cy="6857239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1E5CE9E-B30F-4010-925B-E48D382A3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FAFE4B4B-5972-498B-9AA9-D2A843AACA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7" y="908050"/>
            <a:ext cx="5256213" cy="306000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First Name Last Name, Job Function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42BB81B-5D02-4F37-8877-6505104BB1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7" y="1209863"/>
            <a:ext cx="5256213" cy="306000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City Country, Month Year</a:t>
            </a:r>
          </a:p>
        </p:txBody>
      </p:sp>
      <p:sp>
        <p:nvSpPr>
          <p:cNvPr id="10" name="Rechteck 5"/>
          <p:cNvSpPr/>
          <p:nvPr userDrawn="1"/>
        </p:nvSpPr>
        <p:spPr>
          <a:xfrm>
            <a:off x="9335620" y="6015318"/>
            <a:ext cx="2206947" cy="849343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9CB7050E-AA12-4F72-8F4C-F66AD6D197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145" y="6097784"/>
            <a:ext cx="1808069" cy="70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86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el_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rt road&#10;&#10;Description automatically generated">
            <a:extLst>
              <a:ext uri="{FF2B5EF4-FFF2-40B4-BE49-F238E27FC236}">
                <a16:creationId xmlns:a16="http://schemas.microsoft.com/office/drawing/2014/main" id="{C56831AE-4D7F-4B6B-8304-07030D264D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22080" r="1721" b="6791"/>
          <a:stretch/>
        </p:blipFill>
        <p:spPr>
          <a:xfrm>
            <a:off x="-66350" y="0"/>
            <a:ext cx="12258350" cy="6864661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1E5CE9E-B30F-4010-925B-E48D382A3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FAFE4B4B-5972-498B-9AA9-D2A843AACA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7" y="908050"/>
            <a:ext cx="5256213" cy="306000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First Name Last Name, Job Function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42BB81B-5D02-4F37-8877-6505104BB1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7" y="1209863"/>
            <a:ext cx="5256213" cy="306000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City Country, Month Year</a:t>
            </a:r>
          </a:p>
        </p:txBody>
      </p:sp>
      <p:sp>
        <p:nvSpPr>
          <p:cNvPr id="4" name="Rechteck 5">
            <a:extLst>
              <a:ext uri="{FF2B5EF4-FFF2-40B4-BE49-F238E27FC236}">
                <a16:creationId xmlns:a16="http://schemas.microsoft.com/office/drawing/2014/main" id="{99BE42E8-A7DF-4752-B366-496FA4E1F91A}"/>
              </a:ext>
            </a:extLst>
          </p:cNvPr>
          <p:cNvSpPr/>
          <p:nvPr userDrawn="1"/>
        </p:nvSpPr>
        <p:spPr>
          <a:xfrm>
            <a:off x="9335620" y="6015318"/>
            <a:ext cx="2206947" cy="849343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chemeClr val="bg1"/>
              </a:solidFill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D6C183AE-57F7-43DD-8D67-B4C1623123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145" y="6097784"/>
            <a:ext cx="1808069" cy="70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44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el_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D40C139-CB22-483C-B726-711EDC3891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" y="0"/>
            <a:ext cx="12190701" cy="6857999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1E5CE9E-B30F-4010-925B-E48D382A3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FAFE4B4B-5972-498B-9AA9-D2A843AACA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7" y="908050"/>
            <a:ext cx="5256213" cy="306000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First Name Last Name, Job Function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42BB81B-5D02-4F37-8877-6505104BB1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7" y="1209863"/>
            <a:ext cx="5256213" cy="306000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City Country, Month Year</a:t>
            </a:r>
          </a:p>
        </p:txBody>
      </p:sp>
    </p:spTree>
    <p:extLst>
      <p:ext uri="{BB962C8B-B14F-4D97-AF65-F5344CB8AC3E}">
        <p14:creationId xmlns:p14="http://schemas.microsoft.com/office/powerpoint/2010/main" val="1898386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839788" y="283464"/>
            <a:ext cx="10512426" cy="5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 hasCustomPrompt="1"/>
          </p:nvPr>
        </p:nvSpPr>
        <p:spPr>
          <a:xfrm>
            <a:off x="839788" y="908049"/>
            <a:ext cx="10512426" cy="532800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marR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lvl1pPr>
          </a:lstStyle>
          <a:p>
            <a:pPr marL="0" marR="0" lvl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text (make this text bold if it should be a subtitle) / Text </a:t>
            </a:r>
            <a:r>
              <a:rPr lang="en-US" noProof="0" err="1"/>
              <a:t>hinzufügen</a:t>
            </a:r>
            <a:r>
              <a:rPr lang="en-US" noProof="0"/>
              <a:t> (</a:t>
            </a:r>
            <a:r>
              <a:rPr lang="en-US" noProof="0" err="1"/>
              <a:t>bei</a:t>
            </a:r>
            <a:r>
              <a:rPr lang="en-US" noProof="0"/>
              <a:t> </a:t>
            </a:r>
            <a:r>
              <a:rPr lang="en-US" noProof="0" err="1"/>
              <a:t>einem</a:t>
            </a:r>
            <a:r>
              <a:rPr lang="en-US" noProof="0"/>
              <a:t> </a:t>
            </a:r>
            <a:r>
              <a:rPr lang="en-US" noProof="0" err="1"/>
              <a:t>Untertitel</a:t>
            </a:r>
            <a:r>
              <a:rPr lang="en-US" noProof="0"/>
              <a:t> </a:t>
            </a:r>
            <a:r>
              <a:rPr lang="en-US" noProof="0" err="1"/>
              <a:t>kann</a:t>
            </a:r>
            <a:r>
              <a:rPr lang="en-US" noProof="0"/>
              <a:t> der Text </a:t>
            </a:r>
            <a:r>
              <a:rPr lang="en-US" noProof="0" err="1"/>
              <a:t>fett</a:t>
            </a:r>
            <a:r>
              <a:rPr lang="en-US" noProof="0"/>
              <a:t> </a:t>
            </a:r>
            <a:r>
              <a:rPr lang="en-US" noProof="0" err="1"/>
              <a:t>gemacht</a:t>
            </a:r>
            <a:r>
              <a:rPr lang="en-US" noProof="0"/>
              <a:t> </a:t>
            </a:r>
            <a:r>
              <a:rPr lang="en-US" noProof="0" err="1"/>
              <a:t>werden</a:t>
            </a:r>
            <a:r>
              <a:rPr lang="en-US" noProof="0"/>
              <a:t>)</a:t>
            </a:r>
          </a:p>
          <a:p>
            <a:pPr lvl="0"/>
            <a:endParaRPr lang="en-US" noProof="0"/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</p:spTree>
    <p:extLst>
      <p:ext uri="{BB962C8B-B14F-4D97-AF65-F5344CB8AC3E}">
        <p14:creationId xmlns:p14="http://schemas.microsoft.com/office/powerpoint/2010/main" val="2280074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88" y="917882"/>
            <a:ext cx="5148000" cy="5328000"/>
          </a:xfrm>
        </p:spPr>
        <p:txBody>
          <a:bodyPr/>
          <a:lstStyle>
            <a:lvl1pPr marL="0" marR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 baseline="0"/>
            </a:lvl1pPr>
          </a:lstStyle>
          <a:p>
            <a:pPr marL="0" marR="0" lvl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picture via icon / Bild </a:t>
            </a:r>
            <a:r>
              <a:rPr lang="en-US" noProof="0" err="1"/>
              <a:t>hinzufügen</a:t>
            </a:r>
            <a:r>
              <a:rPr lang="en-US" noProof="0"/>
              <a:t> via Symbol</a:t>
            </a:r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12541" y="917882"/>
            <a:ext cx="5148000" cy="5328000"/>
          </a:xfrm>
        </p:spPr>
        <p:txBody>
          <a:bodyPr/>
          <a:lstStyle>
            <a:lvl1pPr marL="0" marR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lvl1pPr>
          </a:lstStyle>
          <a:p>
            <a:pPr marL="0" marR="0" lvl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text (make this text bold if it should be a subtitle) / Text </a:t>
            </a:r>
            <a:r>
              <a:rPr lang="en-US" noProof="0" err="1"/>
              <a:t>hinzufügen</a:t>
            </a:r>
            <a:r>
              <a:rPr lang="en-US" noProof="0"/>
              <a:t> (</a:t>
            </a:r>
            <a:r>
              <a:rPr lang="en-US" noProof="0" err="1"/>
              <a:t>bei</a:t>
            </a:r>
            <a:r>
              <a:rPr lang="en-US" noProof="0"/>
              <a:t> </a:t>
            </a:r>
            <a:r>
              <a:rPr lang="en-US" noProof="0" err="1"/>
              <a:t>einem</a:t>
            </a:r>
            <a:r>
              <a:rPr lang="en-US" noProof="0"/>
              <a:t> </a:t>
            </a:r>
            <a:r>
              <a:rPr lang="en-US" noProof="0" err="1"/>
              <a:t>Untertitel</a:t>
            </a:r>
            <a:r>
              <a:rPr lang="en-US" noProof="0"/>
              <a:t> </a:t>
            </a:r>
            <a:r>
              <a:rPr lang="en-US" noProof="0" err="1"/>
              <a:t>kann</a:t>
            </a:r>
            <a:r>
              <a:rPr lang="en-US" noProof="0"/>
              <a:t> der Text </a:t>
            </a:r>
            <a:r>
              <a:rPr lang="en-US" noProof="0" err="1"/>
              <a:t>fett</a:t>
            </a:r>
            <a:r>
              <a:rPr lang="en-US" noProof="0"/>
              <a:t> </a:t>
            </a:r>
            <a:r>
              <a:rPr lang="en-US" noProof="0" err="1"/>
              <a:t>gemacht</a:t>
            </a:r>
            <a:r>
              <a:rPr lang="en-US" noProof="0"/>
              <a:t> </a:t>
            </a:r>
            <a:r>
              <a:rPr lang="en-US" noProof="0" err="1"/>
              <a:t>werden</a:t>
            </a:r>
            <a:r>
              <a:rPr lang="en-US" noProof="0"/>
              <a:t>)</a:t>
            </a:r>
          </a:p>
          <a:p>
            <a:pPr lvl="0"/>
            <a:endParaRPr lang="en-US" noProof="0"/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7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48932" y="914398"/>
            <a:ext cx="5148000" cy="5328000"/>
          </a:xfrm>
        </p:spPr>
        <p:txBody>
          <a:bodyPr/>
          <a:lstStyle>
            <a:lvl1pPr marL="0" marR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 b="0"/>
            </a:lvl1pPr>
            <a:lvl2pPr marL="216000" indent="-216000">
              <a:buSzPct val="100000"/>
              <a:defRPr/>
            </a:lvl2pPr>
            <a:lvl3pPr marL="720000" indent="-216000">
              <a:spcBef>
                <a:spcPts val="900"/>
              </a:spcBef>
              <a:buSzPct val="90000"/>
              <a:defRPr/>
            </a:lvl3pPr>
            <a:lvl4pPr marL="1080000">
              <a:spcBef>
                <a:spcPts val="900"/>
              </a:spcBef>
              <a:buSzPct val="80000"/>
              <a:defRPr/>
            </a:lvl4pPr>
            <a:lvl5pPr marL="1440000" indent="-216000">
              <a:lnSpc>
                <a:spcPct val="100000"/>
              </a:lnSpc>
              <a:spcBef>
                <a:spcPts val="900"/>
              </a:spcBef>
              <a:buSzPct val="70000"/>
              <a:defRPr/>
            </a:lvl5pPr>
          </a:lstStyle>
          <a:p>
            <a:pPr marL="0" marR="0" lvl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text (make this text bold if it should be a subtitle) / Text </a:t>
            </a:r>
            <a:r>
              <a:rPr lang="en-US" noProof="0" err="1"/>
              <a:t>hinzufügen</a:t>
            </a:r>
            <a:r>
              <a:rPr lang="en-US" noProof="0"/>
              <a:t> (</a:t>
            </a:r>
            <a:r>
              <a:rPr lang="en-US" noProof="0" err="1"/>
              <a:t>bei</a:t>
            </a:r>
            <a:r>
              <a:rPr lang="en-US" noProof="0"/>
              <a:t> </a:t>
            </a:r>
            <a:r>
              <a:rPr lang="en-US" noProof="0" err="1"/>
              <a:t>einem</a:t>
            </a:r>
            <a:r>
              <a:rPr lang="en-US" noProof="0"/>
              <a:t> </a:t>
            </a:r>
            <a:r>
              <a:rPr lang="en-US" noProof="0" err="1"/>
              <a:t>Untertitel</a:t>
            </a:r>
            <a:r>
              <a:rPr lang="en-US" noProof="0"/>
              <a:t> </a:t>
            </a:r>
            <a:r>
              <a:rPr lang="en-US" noProof="0" err="1"/>
              <a:t>kann</a:t>
            </a:r>
            <a:r>
              <a:rPr lang="en-US" noProof="0"/>
              <a:t> der Text </a:t>
            </a:r>
            <a:r>
              <a:rPr lang="en-US" noProof="0" err="1"/>
              <a:t>fett</a:t>
            </a:r>
            <a:r>
              <a:rPr lang="en-US" noProof="0"/>
              <a:t> </a:t>
            </a:r>
            <a:r>
              <a:rPr lang="en-US" noProof="0" err="1"/>
              <a:t>gemacht</a:t>
            </a:r>
            <a:r>
              <a:rPr lang="en-US" noProof="0"/>
              <a:t> </a:t>
            </a:r>
            <a:r>
              <a:rPr lang="en-US" noProof="0" err="1"/>
              <a:t>werden</a:t>
            </a:r>
            <a:r>
              <a:rPr lang="en-US" noProof="0"/>
              <a:t>)</a:t>
            </a:r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1" hasCustomPrompt="1"/>
          </p:nvPr>
        </p:nvSpPr>
        <p:spPr>
          <a:xfrm>
            <a:off x="6213297" y="908050"/>
            <a:ext cx="5148000" cy="5328000"/>
          </a:xfrm>
        </p:spPr>
        <p:txBody>
          <a:bodyPr/>
          <a:lstStyle>
            <a:lvl1pPr marL="0" marR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picture via icon / Bild </a:t>
            </a:r>
            <a:r>
              <a:rPr lang="en-US" noProof="0" err="1"/>
              <a:t>hinzufügen</a:t>
            </a:r>
            <a:r>
              <a:rPr lang="en-US" noProof="0"/>
              <a:t> via Symbol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839787" y="283464"/>
            <a:ext cx="10512000" cy="5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5765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839787" y="283464"/>
            <a:ext cx="10512000" cy="5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8851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(big) and Text Box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D2D03C95-7237-41B3-B3C3-68EDD984A661}"/>
              </a:ext>
            </a:extLst>
          </p:cNvPr>
          <p:cNvGrpSpPr/>
          <p:nvPr userDrawn="1"/>
        </p:nvGrpSpPr>
        <p:grpSpPr>
          <a:xfrm>
            <a:off x="731952" y="3106800"/>
            <a:ext cx="11457648" cy="3516259"/>
            <a:chOff x="731952" y="3106800"/>
            <a:chExt cx="11457648" cy="3516259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ADA444F-D770-40C6-9562-F48CAD0BD698}"/>
                </a:ext>
              </a:extLst>
            </p:cNvPr>
            <p:cNvSpPr/>
            <p:nvPr userDrawn="1"/>
          </p:nvSpPr>
          <p:spPr>
            <a:xfrm>
              <a:off x="6058800" y="3106800"/>
              <a:ext cx="6130800" cy="3168000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D51D3746-567F-4A9D-A7A3-724A52315701}"/>
                </a:ext>
              </a:extLst>
            </p:cNvPr>
            <p:cNvSpPr/>
            <p:nvPr userDrawn="1"/>
          </p:nvSpPr>
          <p:spPr>
            <a:xfrm>
              <a:off x="731952" y="6335059"/>
              <a:ext cx="612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E7E7AD6-D747-4981-8BA5-8B871C34A3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88819" cy="6857997"/>
          </a:xfrm>
          <a:custGeom>
            <a:avLst/>
            <a:gdLst>
              <a:gd name="connsiteX0" fmla="*/ 2164817 w 12188819"/>
              <a:gd name="connsiteY0" fmla="*/ 6506714 h 6857997"/>
              <a:gd name="connsiteX1" fmla="*/ 2164817 w 12188819"/>
              <a:gd name="connsiteY1" fmla="*/ 6521015 h 6857997"/>
              <a:gd name="connsiteX2" fmla="*/ 2170608 w 12188819"/>
              <a:gd name="connsiteY2" fmla="*/ 6521015 h 6857997"/>
              <a:gd name="connsiteX3" fmla="*/ 2168864 w 12188819"/>
              <a:gd name="connsiteY3" fmla="*/ 6530887 h 6857997"/>
              <a:gd name="connsiteX4" fmla="*/ 2164120 w 12188819"/>
              <a:gd name="connsiteY4" fmla="*/ 6535875 h 6857997"/>
              <a:gd name="connsiteX5" fmla="*/ 2166980 w 12188819"/>
              <a:gd name="connsiteY5" fmla="*/ 6541247 h 6857997"/>
              <a:gd name="connsiteX6" fmla="*/ 2174096 w 12188819"/>
              <a:gd name="connsiteY6" fmla="*/ 6534026 h 6857997"/>
              <a:gd name="connsiteX7" fmla="*/ 2176538 w 12188819"/>
              <a:gd name="connsiteY7" fmla="*/ 6521015 h 6857997"/>
              <a:gd name="connsiteX8" fmla="*/ 2176538 w 12188819"/>
              <a:gd name="connsiteY8" fmla="*/ 6506714 h 6857997"/>
              <a:gd name="connsiteX9" fmla="*/ 6291676 w 12188819"/>
              <a:gd name="connsiteY9" fmla="*/ 6483831 h 6857997"/>
              <a:gd name="connsiteX10" fmla="*/ 6291676 w 12188819"/>
              <a:gd name="connsiteY10" fmla="*/ 6488436 h 6857997"/>
              <a:gd name="connsiteX11" fmla="*/ 6289444 w 12188819"/>
              <a:gd name="connsiteY11" fmla="*/ 6502354 h 6857997"/>
              <a:gd name="connsiteX12" fmla="*/ 6282711 w 12188819"/>
              <a:gd name="connsiteY12" fmla="*/ 6509993 h 6857997"/>
              <a:gd name="connsiteX13" fmla="*/ 6272700 w 12188819"/>
              <a:gd name="connsiteY13" fmla="*/ 6512853 h 6857997"/>
              <a:gd name="connsiteX14" fmla="*/ 6263631 w 12188819"/>
              <a:gd name="connsiteY14" fmla="*/ 6509679 h 6857997"/>
              <a:gd name="connsiteX15" fmla="*/ 6260352 w 12188819"/>
              <a:gd name="connsiteY15" fmla="*/ 6501203 h 6857997"/>
              <a:gd name="connsiteX16" fmla="*/ 6261782 w 12188819"/>
              <a:gd name="connsiteY16" fmla="*/ 6495168 h 6857997"/>
              <a:gd name="connsiteX17" fmla="*/ 6265794 w 12188819"/>
              <a:gd name="connsiteY17" fmla="*/ 6491122 h 6857997"/>
              <a:gd name="connsiteX18" fmla="*/ 6274863 w 12188819"/>
              <a:gd name="connsiteY18" fmla="*/ 6488575 h 6857997"/>
              <a:gd name="connsiteX19" fmla="*/ 6291676 w 12188819"/>
              <a:gd name="connsiteY19" fmla="*/ 6483831 h 6857997"/>
              <a:gd name="connsiteX20" fmla="*/ 2657736 w 12188819"/>
              <a:gd name="connsiteY20" fmla="*/ 6483831 h 6857997"/>
              <a:gd name="connsiteX21" fmla="*/ 2657736 w 12188819"/>
              <a:gd name="connsiteY21" fmla="*/ 6488436 h 6857997"/>
              <a:gd name="connsiteX22" fmla="*/ 2655504 w 12188819"/>
              <a:gd name="connsiteY22" fmla="*/ 6502354 h 6857997"/>
              <a:gd name="connsiteX23" fmla="*/ 2648771 w 12188819"/>
              <a:gd name="connsiteY23" fmla="*/ 6509993 h 6857997"/>
              <a:gd name="connsiteX24" fmla="*/ 2638760 w 12188819"/>
              <a:gd name="connsiteY24" fmla="*/ 6512853 h 6857997"/>
              <a:gd name="connsiteX25" fmla="*/ 2629691 w 12188819"/>
              <a:gd name="connsiteY25" fmla="*/ 6509679 h 6857997"/>
              <a:gd name="connsiteX26" fmla="*/ 2626412 w 12188819"/>
              <a:gd name="connsiteY26" fmla="*/ 6501203 h 6857997"/>
              <a:gd name="connsiteX27" fmla="*/ 2627843 w 12188819"/>
              <a:gd name="connsiteY27" fmla="*/ 6495168 h 6857997"/>
              <a:gd name="connsiteX28" fmla="*/ 2631854 w 12188819"/>
              <a:gd name="connsiteY28" fmla="*/ 6491122 h 6857997"/>
              <a:gd name="connsiteX29" fmla="*/ 2640923 w 12188819"/>
              <a:gd name="connsiteY29" fmla="*/ 6488575 h 6857997"/>
              <a:gd name="connsiteX30" fmla="*/ 2657736 w 12188819"/>
              <a:gd name="connsiteY30" fmla="*/ 6483831 h 6857997"/>
              <a:gd name="connsiteX31" fmla="*/ 6087293 w 12188819"/>
              <a:gd name="connsiteY31" fmla="*/ 6455577 h 6857997"/>
              <a:gd name="connsiteX32" fmla="*/ 6099920 w 12188819"/>
              <a:gd name="connsiteY32" fmla="*/ 6462484 h 6857997"/>
              <a:gd name="connsiteX33" fmla="*/ 6104036 w 12188819"/>
              <a:gd name="connsiteY33" fmla="*/ 6476855 h 6857997"/>
              <a:gd name="connsiteX34" fmla="*/ 6070131 w 12188819"/>
              <a:gd name="connsiteY34" fmla="*/ 6476855 h 6857997"/>
              <a:gd name="connsiteX35" fmla="*/ 6075503 w 12188819"/>
              <a:gd name="connsiteY35" fmla="*/ 6461333 h 6857997"/>
              <a:gd name="connsiteX36" fmla="*/ 6087293 w 12188819"/>
              <a:gd name="connsiteY36" fmla="*/ 6455577 h 6857997"/>
              <a:gd name="connsiteX37" fmla="*/ 6018396 w 12188819"/>
              <a:gd name="connsiteY37" fmla="*/ 6455577 h 6857997"/>
              <a:gd name="connsiteX38" fmla="*/ 6030544 w 12188819"/>
              <a:gd name="connsiteY38" fmla="*/ 6462728 h 6857997"/>
              <a:gd name="connsiteX39" fmla="*/ 6035359 w 12188819"/>
              <a:gd name="connsiteY39" fmla="*/ 6485436 h 6857997"/>
              <a:gd name="connsiteX40" fmla="*/ 6030544 w 12188819"/>
              <a:gd name="connsiteY40" fmla="*/ 6505667 h 6857997"/>
              <a:gd name="connsiteX41" fmla="*/ 6019164 w 12188819"/>
              <a:gd name="connsiteY41" fmla="*/ 6512365 h 6857997"/>
              <a:gd name="connsiteX42" fmla="*/ 6007541 w 12188819"/>
              <a:gd name="connsiteY42" fmla="*/ 6505388 h 6857997"/>
              <a:gd name="connsiteX43" fmla="*/ 6002551 w 12188819"/>
              <a:gd name="connsiteY43" fmla="*/ 6484041 h 6857997"/>
              <a:gd name="connsiteX44" fmla="*/ 6007227 w 12188819"/>
              <a:gd name="connsiteY44" fmla="*/ 6462449 h 6857997"/>
              <a:gd name="connsiteX45" fmla="*/ 6018396 w 12188819"/>
              <a:gd name="connsiteY45" fmla="*/ 6455577 h 6857997"/>
              <a:gd name="connsiteX46" fmla="*/ 5829561 w 12188819"/>
              <a:gd name="connsiteY46" fmla="*/ 6455577 h 6857997"/>
              <a:gd name="connsiteX47" fmla="*/ 5842536 w 12188819"/>
              <a:gd name="connsiteY47" fmla="*/ 6462597 h 6857997"/>
              <a:gd name="connsiteX48" fmla="*/ 5847770 w 12188819"/>
              <a:gd name="connsiteY48" fmla="*/ 6483936 h 6857997"/>
              <a:gd name="connsiteX49" fmla="*/ 5842572 w 12188819"/>
              <a:gd name="connsiteY49" fmla="*/ 6505275 h 6857997"/>
              <a:gd name="connsiteX50" fmla="*/ 5830118 w 12188819"/>
              <a:gd name="connsiteY50" fmla="*/ 6512365 h 6857997"/>
              <a:gd name="connsiteX51" fmla="*/ 5817142 w 12188819"/>
              <a:gd name="connsiteY51" fmla="*/ 6505345 h 6857997"/>
              <a:gd name="connsiteX52" fmla="*/ 5811910 w 12188819"/>
              <a:gd name="connsiteY52" fmla="*/ 6483936 h 6857997"/>
              <a:gd name="connsiteX53" fmla="*/ 5817072 w 12188819"/>
              <a:gd name="connsiteY53" fmla="*/ 6462632 h 6857997"/>
              <a:gd name="connsiteX54" fmla="*/ 5829561 w 12188819"/>
              <a:gd name="connsiteY54" fmla="*/ 6455577 h 6857997"/>
              <a:gd name="connsiteX55" fmla="*/ 2774981 w 12188819"/>
              <a:gd name="connsiteY55" fmla="*/ 6455577 h 6857997"/>
              <a:gd name="connsiteX56" fmla="*/ 2787127 w 12188819"/>
              <a:gd name="connsiteY56" fmla="*/ 6462728 h 6857997"/>
              <a:gd name="connsiteX57" fmla="*/ 2791944 w 12188819"/>
              <a:gd name="connsiteY57" fmla="*/ 6485436 h 6857997"/>
              <a:gd name="connsiteX58" fmla="*/ 2787127 w 12188819"/>
              <a:gd name="connsiteY58" fmla="*/ 6505667 h 6857997"/>
              <a:gd name="connsiteX59" fmla="*/ 2775749 w 12188819"/>
              <a:gd name="connsiteY59" fmla="*/ 6512365 h 6857997"/>
              <a:gd name="connsiteX60" fmla="*/ 2764126 w 12188819"/>
              <a:gd name="connsiteY60" fmla="*/ 6505388 h 6857997"/>
              <a:gd name="connsiteX61" fmla="*/ 2759134 w 12188819"/>
              <a:gd name="connsiteY61" fmla="*/ 6484041 h 6857997"/>
              <a:gd name="connsiteX62" fmla="*/ 2763811 w 12188819"/>
              <a:gd name="connsiteY62" fmla="*/ 6462449 h 6857997"/>
              <a:gd name="connsiteX63" fmla="*/ 2774981 w 12188819"/>
              <a:gd name="connsiteY63" fmla="*/ 6455577 h 6857997"/>
              <a:gd name="connsiteX64" fmla="*/ 2510503 w 12188819"/>
              <a:gd name="connsiteY64" fmla="*/ 6455577 h 6857997"/>
              <a:gd name="connsiteX65" fmla="*/ 2523130 w 12188819"/>
              <a:gd name="connsiteY65" fmla="*/ 6462484 h 6857997"/>
              <a:gd name="connsiteX66" fmla="*/ 2527246 w 12188819"/>
              <a:gd name="connsiteY66" fmla="*/ 6476855 h 6857997"/>
              <a:gd name="connsiteX67" fmla="*/ 2493341 w 12188819"/>
              <a:gd name="connsiteY67" fmla="*/ 6476855 h 6857997"/>
              <a:gd name="connsiteX68" fmla="*/ 2498713 w 12188819"/>
              <a:gd name="connsiteY68" fmla="*/ 6461333 h 6857997"/>
              <a:gd name="connsiteX69" fmla="*/ 2510503 w 12188819"/>
              <a:gd name="connsiteY69" fmla="*/ 6455577 h 6857997"/>
              <a:gd name="connsiteX70" fmla="*/ 1871770 w 12188819"/>
              <a:gd name="connsiteY70" fmla="*/ 6455577 h 6857997"/>
              <a:gd name="connsiteX71" fmla="*/ 1884746 w 12188819"/>
              <a:gd name="connsiteY71" fmla="*/ 6462597 h 6857997"/>
              <a:gd name="connsiteX72" fmla="*/ 1889978 w 12188819"/>
              <a:gd name="connsiteY72" fmla="*/ 6483936 h 6857997"/>
              <a:gd name="connsiteX73" fmla="*/ 1884781 w 12188819"/>
              <a:gd name="connsiteY73" fmla="*/ 6505275 h 6857997"/>
              <a:gd name="connsiteX74" fmla="*/ 1872328 w 12188819"/>
              <a:gd name="connsiteY74" fmla="*/ 6512365 h 6857997"/>
              <a:gd name="connsiteX75" fmla="*/ 1859352 w 12188819"/>
              <a:gd name="connsiteY75" fmla="*/ 6505345 h 6857997"/>
              <a:gd name="connsiteX76" fmla="*/ 1854120 w 12188819"/>
              <a:gd name="connsiteY76" fmla="*/ 6483936 h 6857997"/>
              <a:gd name="connsiteX77" fmla="*/ 1859282 w 12188819"/>
              <a:gd name="connsiteY77" fmla="*/ 6462632 h 6857997"/>
              <a:gd name="connsiteX78" fmla="*/ 1871770 w 12188819"/>
              <a:gd name="connsiteY78" fmla="*/ 6455577 h 6857997"/>
              <a:gd name="connsiteX79" fmla="*/ 1586578 w 12188819"/>
              <a:gd name="connsiteY79" fmla="*/ 6455577 h 6857997"/>
              <a:gd name="connsiteX80" fmla="*/ 1599205 w 12188819"/>
              <a:gd name="connsiteY80" fmla="*/ 6462484 h 6857997"/>
              <a:gd name="connsiteX81" fmla="*/ 1603321 w 12188819"/>
              <a:gd name="connsiteY81" fmla="*/ 6476855 h 6857997"/>
              <a:gd name="connsiteX82" fmla="*/ 1569416 w 12188819"/>
              <a:gd name="connsiteY82" fmla="*/ 6476855 h 6857997"/>
              <a:gd name="connsiteX83" fmla="*/ 1574788 w 12188819"/>
              <a:gd name="connsiteY83" fmla="*/ 6461333 h 6857997"/>
              <a:gd name="connsiteX84" fmla="*/ 1586578 w 12188819"/>
              <a:gd name="connsiteY84" fmla="*/ 6455577 h 6857997"/>
              <a:gd name="connsiteX85" fmla="*/ 1317679 w 12188819"/>
              <a:gd name="connsiteY85" fmla="*/ 6455577 h 6857997"/>
              <a:gd name="connsiteX86" fmla="*/ 1329914 w 12188819"/>
              <a:gd name="connsiteY86" fmla="*/ 6462397 h 6857997"/>
              <a:gd name="connsiteX87" fmla="*/ 1334947 w 12188819"/>
              <a:gd name="connsiteY87" fmla="*/ 6483204 h 6857997"/>
              <a:gd name="connsiteX88" fmla="*/ 1330053 w 12188819"/>
              <a:gd name="connsiteY88" fmla="*/ 6504116 h 6857997"/>
              <a:gd name="connsiteX89" fmla="*/ 1318169 w 12188819"/>
              <a:gd name="connsiteY89" fmla="*/ 6510690 h 6857997"/>
              <a:gd name="connsiteX90" fmla="*/ 1306354 w 12188819"/>
              <a:gd name="connsiteY90" fmla="*/ 6503976 h 6857997"/>
              <a:gd name="connsiteX91" fmla="*/ 1301530 w 12188819"/>
              <a:gd name="connsiteY91" fmla="*/ 6482644 h 6857997"/>
              <a:gd name="connsiteX92" fmla="*/ 1306389 w 12188819"/>
              <a:gd name="connsiteY92" fmla="*/ 6462397 h 6857997"/>
              <a:gd name="connsiteX93" fmla="*/ 1317679 w 12188819"/>
              <a:gd name="connsiteY93" fmla="*/ 6455577 h 6857997"/>
              <a:gd name="connsiteX94" fmla="*/ 1071670 w 12188819"/>
              <a:gd name="connsiteY94" fmla="*/ 6455577 h 6857997"/>
              <a:gd name="connsiteX95" fmla="*/ 1084646 w 12188819"/>
              <a:gd name="connsiteY95" fmla="*/ 6462597 h 6857997"/>
              <a:gd name="connsiteX96" fmla="*/ 1089878 w 12188819"/>
              <a:gd name="connsiteY96" fmla="*/ 6483936 h 6857997"/>
              <a:gd name="connsiteX97" fmla="*/ 1084681 w 12188819"/>
              <a:gd name="connsiteY97" fmla="*/ 6505275 h 6857997"/>
              <a:gd name="connsiteX98" fmla="*/ 1072228 w 12188819"/>
              <a:gd name="connsiteY98" fmla="*/ 6512365 h 6857997"/>
              <a:gd name="connsiteX99" fmla="*/ 1059252 w 12188819"/>
              <a:gd name="connsiteY99" fmla="*/ 6505345 h 6857997"/>
              <a:gd name="connsiteX100" fmla="*/ 1054020 w 12188819"/>
              <a:gd name="connsiteY100" fmla="*/ 6483936 h 6857997"/>
              <a:gd name="connsiteX101" fmla="*/ 1059182 w 12188819"/>
              <a:gd name="connsiteY101" fmla="*/ 6462632 h 6857997"/>
              <a:gd name="connsiteX102" fmla="*/ 1071670 w 12188819"/>
              <a:gd name="connsiteY102" fmla="*/ 6455577 h 6857997"/>
              <a:gd name="connsiteX103" fmla="*/ 1139782 w 12188819"/>
              <a:gd name="connsiteY103" fmla="*/ 6455089 h 6857997"/>
              <a:gd name="connsiteX104" fmla="*/ 1151472 w 12188819"/>
              <a:gd name="connsiteY104" fmla="*/ 6462065 h 6857997"/>
              <a:gd name="connsiteX105" fmla="*/ 1156274 w 12188819"/>
              <a:gd name="connsiteY105" fmla="*/ 6483552 h 6857997"/>
              <a:gd name="connsiteX106" fmla="*/ 1151334 w 12188819"/>
              <a:gd name="connsiteY106" fmla="*/ 6505319 h 6857997"/>
              <a:gd name="connsiteX107" fmla="*/ 1139852 w 12188819"/>
              <a:gd name="connsiteY107" fmla="*/ 6512365 h 6857997"/>
              <a:gd name="connsiteX108" fmla="*/ 1128229 w 12188819"/>
              <a:gd name="connsiteY108" fmla="*/ 6505563 h 6857997"/>
              <a:gd name="connsiteX109" fmla="*/ 1123428 w 12188819"/>
              <a:gd name="connsiteY109" fmla="*/ 6484390 h 6857997"/>
              <a:gd name="connsiteX110" fmla="*/ 1128508 w 12188819"/>
              <a:gd name="connsiteY110" fmla="*/ 6462589 h 6857997"/>
              <a:gd name="connsiteX111" fmla="*/ 1139782 w 12188819"/>
              <a:gd name="connsiteY111" fmla="*/ 6455089 h 6857997"/>
              <a:gd name="connsiteX112" fmla="*/ 6224382 w 12188819"/>
              <a:gd name="connsiteY112" fmla="*/ 6446927 h 6857997"/>
              <a:gd name="connsiteX113" fmla="*/ 6224382 w 12188819"/>
              <a:gd name="connsiteY113" fmla="*/ 6521015 h 6857997"/>
              <a:gd name="connsiteX114" fmla="*/ 6234638 w 12188819"/>
              <a:gd name="connsiteY114" fmla="*/ 6521015 h 6857997"/>
              <a:gd name="connsiteX115" fmla="*/ 6234638 w 12188819"/>
              <a:gd name="connsiteY115" fmla="*/ 6446927 h 6857997"/>
              <a:gd name="connsiteX116" fmla="*/ 5967207 w 12188819"/>
              <a:gd name="connsiteY116" fmla="*/ 6446927 h 6857997"/>
              <a:gd name="connsiteX117" fmla="*/ 5967207 w 12188819"/>
              <a:gd name="connsiteY117" fmla="*/ 6521015 h 6857997"/>
              <a:gd name="connsiteX118" fmla="*/ 5977463 w 12188819"/>
              <a:gd name="connsiteY118" fmla="*/ 6521015 h 6857997"/>
              <a:gd name="connsiteX119" fmla="*/ 5977463 w 12188819"/>
              <a:gd name="connsiteY119" fmla="*/ 6446927 h 6857997"/>
              <a:gd name="connsiteX120" fmla="*/ 2380892 w 12188819"/>
              <a:gd name="connsiteY120" fmla="*/ 6446927 h 6857997"/>
              <a:gd name="connsiteX121" fmla="*/ 2380892 w 12188819"/>
              <a:gd name="connsiteY121" fmla="*/ 6521015 h 6857997"/>
              <a:gd name="connsiteX122" fmla="*/ 2391148 w 12188819"/>
              <a:gd name="connsiteY122" fmla="*/ 6521015 h 6857997"/>
              <a:gd name="connsiteX123" fmla="*/ 2391148 w 12188819"/>
              <a:gd name="connsiteY123" fmla="*/ 6446927 h 6857997"/>
              <a:gd name="connsiteX124" fmla="*/ 2287703 w 12188819"/>
              <a:gd name="connsiteY124" fmla="*/ 6446927 h 6857997"/>
              <a:gd name="connsiteX125" fmla="*/ 2306367 w 12188819"/>
              <a:gd name="connsiteY125" fmla="*/ 6521015 h 6857997"/>
              <a:gd name="connsiteX126" fmla="*/ 2317108 w 12188819"/>
              <a:gd name="connsiteY126" fmla="*/ 6521015 h 6857997"/>
              <a:gd name="connsiteX127" fmla="*/ 2329386 w 12188819"/>
              <a:gd name="connsiteY127" fmla="*/ 6464019 h 6857997"/>
              <a:gd name="connsiteX128" fmla="*/ 2331689 w 12188819"/>
              <a:gd name="connsiteY128" fmla="*/ 6476646 h 6857997"/>
              <a:gd name="connsiteX129" fmla="*/ 2341385 w 12188819"/>
              <a:gd name="connsiteY129" fmla="*/ 6521015 h 6857997"/>
              <a:gd name="connsiteX130" fmla="*/ 2352104 w 12188819"/>
              <a:gd name="connsiteY130" fmla="*/ 6521015 h 6857997"/>
              <a:gd name="connsiteX131" fmla="*/ 2371070 w 12188819"/>
              <a:gd name="connsiteY131" fmla="*/ 6446927 h 6857997"/>
              <a:gd name="connsiteX132" fmla="*/ 2361025 w 12188819"/>
              <a:gd name="connsiteY132" fmla="*/ 6446927 h 6857997"/>
              <a:gd name="connsiteX133" fmla="*/ 2350655 w 12188819"/>
              <a:gd name="connsiteY133" fmla="*/ 6489761 h 6857997"/>
              <a:gd name="connsiteX134" fmla="*/ 2347176 w 12188819"/>
              <a:gd name="connsiteY134" fmla="*/ 6504063 h 6857997"/>
              <a:gd name="connsiteX135" fmla="*/ 2344116 w 12188819"/>
              <a:gd name="connsiteY135" fmla="*/ 6489901 h 6857997"/>
              <a:gd name="connsiteX136" fmla="*/ 2335078 w 12188819"/>
              <a:gd name="connsiteY136" fmla="*/ 6446927 h 6857997"/>
              <a:gd name="connsiteX137" fmla="*/ 2324448 w 12188819"/>
              <a:gd name="connsiteY137" fmla="*/ 6446927 h 6857997"/>
              <a:gd name="connsiteX138" fmla="*/ 2314810 w 12188819"/>
              <a:gd name="connsiteY138" fmla="*/ 6490319 h 6857997"/>
              <a:gd name="connsiteX139" fmla="*/ 2311597 w 12188819"/>
              <a:gd name="connsiteY139" fmla="*/ 6505598 h 6857997"/>
              <a:gd name="connsiteX140" fmla="*/ 2308021 w 12188819"/>
              <a:gd name="connsiteY140" fmla="*/ 6489692 h 6857997"/>
              <a:gd name="connsiteX141" fmla="*/ 2298346 w 12188819"/>
              <a:gd name="connsiteY141" fmla="*/ 6446927 h 6857997"/>
              <a:gd name="connsiteX142" fmla="*/ 1818918 w 12188819"/>
              <a:gd name="connsiteY142" fmla="*/ 6446927 h 6857997"/>
              <a:gd name="connsiteX143" fmla="*/ 1818918 w 12188819"/>
              <a:gd name="connsiteY143" fmla="*/ 6521015 h 6857997"/>
              <a:gd name="connsiteX144" fmla="*/ 1829173 w 12188819"/>
              <a:gd name="connsiteY144" fmla="*/ 6521015 h 6857997"/>
              <a:gd name="connsiteX145" fmla="*/ 1829173 w 12188819"/>
              <a:gd name="connsiteY145" fmla="*/ 6446927 h 6857997"/>
              <a:gd name="connsiteX146" fmla="*/ 1752242 w 12188819"/>
              <a:gd name="connsiteY146" fmla="*/ 6446927 h 6857997"/>
              <a:gd name="connsiteX147" fmla="*/ 1752242 w 12188819"/>
              <a:gd name="connsiteY147" fmla="*/ 6521015 h 6857997"/>
              <a:gd name="connsiteX148" fmla="*/ 1762498 w 12188819"/>
              <a:gd name="connsiteY148" fmla="*/ 6521015 h 6857997"/>
              <a:gd name="connsiteX149" fmla="*/ 1762498 w 12188819"/>
              <a:gd name="connsiteY149" fmla="*/ 6446927 h 6857997"/>
              <a:gd name="connsiteX150" fmla="*/ 1266468 w 12188819"/>
              <a:gd name="connsiteY150" fmla="*/ 6446927 h 6857997"/>
              <a:gd name="connsiteX151" fmla="*/ 1266468 w 12188819"/>
              <a:gd name="connsiteY151" fmla="*/ 6521015 h 6857997"/>
              <a:gd name="connsiteX152" fmla="*/ 1276723 w 12188819"/>
              <a:gd name="connsiteY152" fmla="*/ 6521015 h 6857997"/>
              <a:gd name="connsiteX153" fmla="*/ 1276723 w 12188819"/>
              <a:gd name="connsiteY153" fmla="*/ 6446927 h 6857997"/>
              <a:gd name="connsiteX154" fmla="*/ 6278770 w 12188819"/>
              <a:gd name="connsiteY154" fmla="*/ 6445252 h 6857997"/>
              <a:gd name="connsiteX155" fmla="*/ 6259899 w 12188819"/>
              <a:gd name="connsiteY155" fmla="*/ 6450694 h 6857997"/>
              <a:gd name="connsiteX156" fmla="*/ 6251144 w 12188819"/>
              <a:gd name="connsiteY156" fmla="*/ 6468065 h 6857997"/>
              <a:gd name="connsiteX157" fmla="*/ 6261259 w 12188819"/>
              <a:gd name="connsiteY157" fmla="*/ 6469739 h 6857997"/>
              <a:gd name="connsiteX158" fmla="*/ 6266491 w 12188819"/>
              <a:gd name="connsiteY158" fmla="*/ 6458557 h 6857997"/>
              <a:gd name="connsiteX159" fmla="*/ 6277235 w 12188819"/>
              <a:gd name="connsiteY159" fmla="*/ 6455577 h 6857997"/>
              <a:gd name="connsiteX160" fmla="*/ 6289025 w 12188819"/>
              <a:gd name="connsiteY160" fmla="*/ 6460042 h 6857997"/>
              <a:gd name="connsiteX161" fmla="*/ 6291746 w 12188819"/>
              <a:gd name="connsiteY161" fmla="*/ 6470716 h 6857997"/>
              <a:gd name="connsiteX162" fmla="*/ 6291676 w 12188819"/>
              <a:gd name="connsiteY162" fmla="*/ 6473925 h 6857997"/>
              <a:gd name="connsiteX163" fmla="*/ 6273258 w 12188819"/>
              <a:gd name="connsiteY163" fmla="*/ 6478320 h 6857997"/>
              <a:gd name="connsiteX164" fmla="*/ 6259306 w 12188819"/>
              <a:gd name="connsiteY164" fmla="*/ 6482436 h 6857997"/>
              <a:gd name="connsiteX165" fmla="*/ 6252050 w 12188819"/>
              <a:gd name="connsiteY165" fmla="*/ 6490180 h 6857997"/>
              <a:gd name="connsiteX166" fmla="*/ 6249399 w 12188819"/>
              <a:gd name="connsiteY166" fmla="*/ 6501551 h 6857997"/>
              <a:gd name="connsiteX167" fmla="*/ 6255050 w 12188819"/>
              <a:gd name="connsiteY167" fmla="*/ 6516969 h 6857997"/>
              <a:gd name="connsiteX168" fmla="*/ 6270189 w 12188819"/>
              <a:gd name="connsiteY168" fmla="*/ 6522690 h 6857997"/>
              <a:gd name="connsiteX169" fmla="*/ 6281770 w 12188819"/>
              <a:gd name="connsiteY169" fmla="*/ 6519968 h 6857997"/>
              <a:gd name="connsiteX170" fmla="*/ 6292513 w 12188819"/>
              <a:gd name="connsiteY170" fmla="*/ 6511875 h 6857997"/>
              <a:gd name="connsiteX171" fmla="*/ 6294606 w 12188819"/>
              <a:gd name="connsiteY171" fmla="*/ 6521015 h 6857997"/>
              <a:gd name="connsiteX172" fmla="*/ 6305350 w 12188819"/>
              <a:gd name="connsiteY172" fmla="*/ 6521015 h 6857997"/>
              <a:gd name="connsiteX173" fmla="*/ 6302733 w 12188819"/>
              <a:gd name="connsiteY173" fmla="*/ 6512120 h 6857997"/>
              <a:gd name="connsiteX174" fmla="*/ 6302071 w 12188819"/>
              <a:gd name="connsiteY174" fmla="*/ 6489971 h 6857997"/>
              <a:gd name="connsiteX175" fmla="*/ 6302071 w 12188819"/>
              <a:gd name="connsiteY175" fmla="*/ 6473227 h 6857997"/>
              <a:gd name="connsiteX176" fmla="*/ 6300641 w 12188819"/>
              <a:gd name="connsiteY176" fmla="*/ 6457740 h 6857997"/>
              <a:gd name="connsiteX177" fmla="*/ 6293769 w 12188819"/>
              <a:gd name="connsiteY177" fmla="*/ 6448845 h 6857997"/>
              <a:gd name="connsiteX178" fmla="*/ 6278770 w 12188819"/>
              <a:gd name="connsiteY178" fmla="*/ 6445252 h 6857997"/>
              <a:gd name="connsiteX179" fmla="*/ 6157702 w 12188819"/>
              <a:gd name="connsiteY179" fmla="*/ 6445252 h 6857997"/>
              <a:gd name="connsiteX180" fmla="*/ 6146594 w 12188819"/>
              <a:gd name="connsiteY180" fmla="*/ 6448270 h 6857997"/>
              <a:gd name="connsiteX181" fmla="*/ 6138411 w 12188819"/>
              <a:gd name="connsiteY181" fmla="*/ 6457392 h 6857997"/>
              <a:gd name="connsiteX182" fmla="*/ 6138411 w 12188819"/>
              <a:gd name="connsiteY182" fmla="*/ 6446927 h 6857997"/>
              <a:gd name="connsiteX183" fmla="*/ 6129132 w 12188819"/>
              <a:gd name="connsiteY183" fmla="*/ 6446927 h 6857997"/>
              <a:gd name="connsiteX184" fmla="*/ 6129132 w 12188819"/>
              <a:gd name="connsiteY184" fmla="*/ 6521015 h 6857997"/>
              <a:gd name="connsiteX185" fmla="*/ 6139388 w 12188819"/>
              <a:gd name="connsiteY185" fmla="*/ 6521015 h 6857997"/>
              <a:gd name="connsiteX186" fmla="*/ 6139388 w 12188819"/>
              <a:gd name="connsiteY186" fmla="*/ 6480509 h 6857997"/>
              <a:gd name="connsiteX187" fmla="*/ 6143783 w 12188819"/>
              <a:gd name="connsiteY187" fmla="*/ 6461583 h 6857997"/>
              <a:gd name="connsiteX188" fmla="*/ 6155573 w 12188819"/>
              <a:gd name="connsiteY188" fmla="*/ 6456066 h 6857997"/>
              <a:gd name="connsiteX189" fmla="*/ 6162444 w 12188819"/>
              <a:gd name="connsiteY189" fmla="*/ 6458126 h 6857997"/>
              <a:gd name="connsiteX190" fmla="*/ 6166805 w 12188819"/>
              <a:gd name="connsiteY190" fmla="*/ 6463957 h 6857997"/>
              <a:gd name="connsiteX191" fmla="*/ 6168200 w 12188819"/>
              <a:gd name="connsiteY191" fmla="*/ 6475900 h 6857997"/>
              <a:gd name="connsiteX192" fmla="*/ 6168200 w 12188819"/>
              <a:gd name="connsiteY192" fmla="*/ 6521015 h 6857997"/>
              <a:gd name="connsiteX193" fmla="*/ 6178455 w 12188819"/>
              <a:gd name="connsiteY193" fmla="*/ 6521015 h 6857997"/>
              <a:gd name="connsiteX194" fmla="*/ 6178455 w 12188819"/>
              <a:gd name="connsiteY194" fmla="*/ 6475460 h 6857997"/>
              <a:gd name="connsiteX195" fmla="*/ 6177201 w 12188819"/>
              <a:gd name="connsiteY195" fmla="*/ 6460252 h 6857997"/>
              <a:gd name="connsiteX196" fmla="*/ 6173406 w 12188819"/>
              <a:gd name="connsiteY196" fmla="*/ 6452194 h 6857997"/>
              <a:gd name="connsiteX197" fmla="*/ 6166720 w 12188819"/>
              <a:gd name="connsiteY197" fmla="*/ 6447171 h 6857997"/>
              <a:gd name="connsiteX198" fmla="*/ 6157702 w 12188819"/>
              <a:gd name="connsiteY198" fmla="*/ 6445252 h 6857997"/>
              <a:gd name="connsiteX199" fmla="*/ 6087364 w 12188819"/>
              <a:gd name="connsiteY199" fmla="*/ 6445252 h 6857997"/>
              <a:gd name="connsiteX200" fmla="*/ 6066957 w 12188819"/>
              <a:gd name="connsiteY200" fmla="*/ 6455333 h 6857997"/>
              <a:gd name="connsiteX201" fmla="*/ 6058899 w 12188819"/>
              <a:gd name="connsiteY201" fmla="*/ 6484599 h 6857997"/>
              <a:gd name="connsiteX202" fmla="*/ 6066887 w 12188819"/>
              <a:gd name="connsiteY202" fmla="*/ 6512888 h 6857997"/>
              <a:gd name="connsiteX203" fmla="*/ 6087781 w 12188819"/>
              <a:gd name="connsiteY203" fmla="*/ 6522690 h 6857997"/>
              <a:gd name="connsiteX204" fmla="*/ 6104978 w 12188819"/>
              <a:gd name="connsiteY204" fmla="*/ 6516655 h 6857997"/>
              <a:gd name="connsiteX205" fmla="*/ 6114571 w 12188819"/>
              <a:gd name="connsiteY205" fmla="*/ 6498761 h 6857997"/>
              <a:gd name="connsiteX206" fmla="*/ 6103967 w 12188819"/>
              <a:gd name="connsiteY206" fmla="*/ 6497156 h 6857997"/>
              <a:gd name="connsiteX207" fmla="*/ 6087851 w 12188819"/>
              <a:gd name="connsiteY207" fmla="*/ 6512365 h 6857997"/>
              <a:gd name="connsiteX208" fmla="*/ 6075294 w 12188819"/>
              <a:gd name="connsiteY208" fmla="*/ 6506016 h 6857997"/>
              <a:gd name="connsiteX209" fmla="*/ 6069506 w 12188819"/>
              <a:gd name="connsiteY209" fmla="*/ 6487180 h 6857997"/>
              <a:gd name="connsiteX210" fmla="*/ 6114850 w 12188819"/>
              <a:gd name="connsiteY210" fmla="*/ 6487180 h 6857997"/>
              <a:gd name="connsiteX211" fmla="*/ 6114919 w 12188819"/>
              <a:gd name="connsiteY211" fmla="*/ 6483831 h 6857997"/>
              <a:gd name="connsiteX212" fmla="*/ 6107036 w 12188819"/>
              <a:gd name="connsiteY212" fmla="*/ 6455159 h 6857997"/>
              <a:gd name="connsiteX213" fmla="*/ 6087364 w 12188819"/>
              <a:gd name="connsiteY213" fmla="*/ 6445252 h 6857997"/>
              <a:gd name="connsiteX214" fmla="*/ 5900527 w 12188819"/>
              <a:gd name="connsiteY214" fmla="*/ 6445252 h 6857997"/>
              <a:gd name="connsiteX215" fmla="*/ 5889419 w 12188819"/>
              <a:gd name="connsiteY215" fmla="*/ 6448270 h 6857997"/>
              <a:gd name="connsiteX216" fmla="*/ 5881236 w 12188819"/>
              <a:gd name="connsiteY216" fmla="*/ 6457392 h 6857997"/>
              <a:gd name="connsiteX217" fmla="*/ 5881236 w 12188819"/>
              <a:gd name="connsiteY217" fmla="*/ 6446927 h 6857997"/>
              <a:gd name="connsiteX218" fmla="*/ 5871957 w 12188819"/>
              <a:gd name="connsiteY218" fmla="*/ 6446927 h 6857997"/>
              <a:gd name="connsiteX219" fmla="*/ 5871957 w 12188819"/>
              <a:gd name="connsiteY219" fmla="*/ 6521015 h 6857997"/>
              <a:gd name="connsiteX220" fmla="*/ 5882213 w 12188819"/>
              <a:gd name="connsiteY220" fmla="*/ 6521015 h 6857997"/>
              <a:gd name="connsiteX221" fmla="*/ 5882213 w 12188819"/>
              <a:gd name="connsiteY221" fmla="*/ 6480509 h 6857997"/>
              <a:gd name="connsiteX222" fmla="*/ 5886608 w 12188819"/>
              <a:gd name="connsiteY222" fmla="*/ 6461583 h 6857997"/>
              <a:gd name="connsiteX223" fmla="*/ 5898398 w 12188819"/>
              <a:gd name="connsiteY223" fmla="*/ 6456066 h 6857997"/>
              <a:gd name="connsiteX224" fmla="*/ 5905270 w 12188819"/>
              <a:gd name="connsiteY224" fmla="*/ 6458126 h 6857997"/>
              <a:gd name="connsiteX225" fmla="*/ 5909630 w 12188819"/>
              <a:gd name="connsiteY225" fmla="*/ 6463957 h 6857997"/>
              <a:gd name="connsiteX226" fmla="*/ 5911025 w 12188819"/>
              <a:gd name="connsiteY226" fmla="*/ 6475900 h 6857997"/>
              <a:gd name="connsiteX227" fmla="*/ 5911025 w 12188819"/>
              <a:gd name="connsiteY227" fmla="*/ 6521015 h 6857997"/>
              <a:gd name="connsiteX228" fmla="*/ 5921280 w 12188819"/>
              <a:gd name="connsiteY228" fmla="*/ 6521015 h 6857997"/>
              <a:gd name="connsiteX229" fmla="*/ 5921280 w 12188819"/>
              <a:gd name="connsiteY229" fmla="*/ 6475460 h 6857997"/>
              <a:gd name="connsiteX230" fmla="*/ 5920026 w 12188819"/>
              <a:gd name="connsiteY230" fmla="*/ 6460252 h 6857997"/>
              <a:gd name="connsiteX231" fmla="*/ 5916231 w 12188819"/>
              <a:gd name="connsiteY231" fmla="*/ 6452194 h 6857997"/>
              <a:gd name="connsiteX232" fmla="*/ 5909545 w 12188819"/>
              <a:gd name="connsiteY232" fmla="*/ 6447171 h 6857997"/>
              <a:gd name="connsiteX233" fmla="*/ 5900527 w 12188819"/>
              <a:gd name="connsiteY233" fmla="*/ 6445252 h 6857997"/>
              <a:gd name="connsiteX234" fmla="*/ 5829839 w 12188819"/>
              <a:gd name="connsiteY234" fmla="*/ 6445252 h 6857997"/>
              <a:gd name="connsiteX235" fmla="*/ 5809433 w 12188819"/>
              <a:gd name="connsiteY235" fmla="*/ 6455019 h 6857997"/>
              <a:gd name="connsiteX236" fmla="*/ 5801376 w 12188819"/>
              <a:gd name="connsiteY236" fmla="*/ 6483971 h 6857997"/>
              <a:gd name="connsiteX237" fmla="*/ 5809503 w 12188819"/>
              <a:gd name="connsiteY237" fmla="*/ 6512888 h 6857997"/>
              <a:gd name="connsiteX238" fmla="*/ 5829839 w 12188819"/>
              <a:gd name="connsiteY238" fmla="*/ 6522690 h 6857997"/>
              <a:gd name="connsiteX239" fmla="*/ 5850281 w 12188819"/>
              <a:gd name="connsiteY239" fmla="*/ 6512923 h 6857997"/>
              <a:gd name="connsiteX240" fmla="*/ 5858302 w 12188819"/>
              <a:gd name="connsiteY240" fmla="*/ 6483204 h 6857997"/>
              <a:gd name="connsiteX241" fmla="*/ 5850140 w 12188819"/>
              <a:gd name="connsiteY241" fmla="*/ 6455019 h 6857997"/>
              <a:gd name="connsiteX242" fmla="*/ 5829839 w 12188819"/>
              <a:gd name="connsiteY242" fmla="*/ 6445252 h 6857997"/>
              <a:gd name="connsiteX243" fmla="*/ 2714262 w 12188819"/>
              <a:gd name="connsiteY243" fmla="*/ 6445252 h 6857997"/>
              <a:gd name="connsiteX244" fmla="*/ 2703154 w 12188819"/>
              <a:gd name="connsiteY244" fmla="*/ 6448270 h 6857997"/>
              <a:gd name="connsiteX245" fmla="*/ 2694971 w 12188819"/>
              <a:gd name="connsiteY245" fmla="*/ 6457392 h 6857997"/>
              <a:gd name="connsiteX246" fmla="*/ 2694971 w 12188819"/>
              <a:gd name="connsiteY246" fmla="*/ 6446927 h 6857997"/>
              <a:gd name="connsiteX247" fmla="*/ 2685692 w 12188819"/>
              <a:gd name="connsiteY247" fmla="*/ 6446927 h 6857997"/>
              <a:gd name="connsiteX248" fmla="*/ 2685692 w 12188819"/>
              <a:gd name="connsiteY248" fmla="*/ 6521015 h 6857997"/>
              <a:gd name="connsiteX249" fmla="*/ 2695948 w 12188819"/>
              <a:gd name="connsiteY249" fmla="*/ 6521015 h 6857997"/>
              <a:gd name="connsiteX250" fmla="*/ 2695948 w 12188819"/>
              <a:gd name="connsiteY250" fmla="*/ 6480509 h 6857997"/>
              <a:gd name="connsiteX251" fmla="*/ 2700343 w 12188819"/>
              <a:gd name="connsiteY251" fmla="*/ 6461583 h 6857997"/>
              <a:gd name="connsiteX252" fmla="*/ 2712133 w 12188819"/>
              <a:gd name="connsiteY252" fmla="*/ 6456066 h 6857997"/>
              <a:gd name="connsiteX253" fmla="*/ 2719004 w 12188819"/>
              <a:gd name="connsiteY253" fmla="*/ 6458126 h 6857997"/>
              <a:gd name="connsiteX254" fmla="*/ 2723365 w 12188819"/>
              <a:gd name="connsiteY254" fmla="*/ 6463957 h 6857997"/>
              <a:gd name="connsiteX255" fmla="*/ 2724760 w 12188819"/>
              <a:gd name="connsiteY255" fmla="*/ 6475900 h 6857997"/>
              <a:gd name="connsiteX256" fmla="*/ 2724760 w 12188819"/>
              <a:gd name="connsiteY256" fmla="*/ 6521015 h 6857997"/>
              <a:gd name="connsiteX257" fmla="*/ 2735015 w 12188819"/>
              <a:gd name="connsiteY257" fmla="*/ 6521015 h 6857997"/>
              <a:gd name="connsiteX258" fmla="*/ 2735015 w 12188819"/>
              <a:gd name="connsiteY258" fmla="*/ 6475460 h 6857997"/>
              <a:gd name="connsiteX259" fmla="*/ 2733761 w 12188819"/>
              <a:gd name="connsiteY259" fmla="*/ 6460252 h 6857997"/>
              <a:gd name="connsiteX260" fmla="*/ 2729966 w 12188819"/>
              <a:gd name="connsiteY260" fmla="*/ 6452194 h 6857997"/>
              <a:gd name="connsiteX261" fmla="*/ 2723280 w 12188819"/>
              <a:gd name="connsiteY261" fmla="*/ 6447171 h 6857997"/>
              <a:gd name="connsiteX262" fmla="*/ 2714262 w 12188819"/>
              <a:gd name="connsiteY262" fmla="*/ 6445252 h 6857997"/>
              <a:gd name="connsiteX263" fmla="*/ 2644830 w 12188819"/>
              <a:gd name="connsiteY263" fmla="*/ 6445252 h 6857997"/>
              <a:gd name="connsiteX264" fmla="*/ 2625959 w 12188819"/>
              <a:gd name="connsiteY264" fmla="*/ 6450694 h 6857997"/>
              <a:gd name="connsiteX265" fmla="*/ 2617204 w 12188819"/>
              <a:gd name="connsiteY265" fmla="*/ 6468065 h 6857997"/>
              <a:gd name="connsiteX266" fmla="*/ 2627319 w 12188819"/>
              <a:gd name="connsiteY266" fmla="*/ 6469739 h 6857997"/>
              <a:gd name="connsiteX267" fmla="*/ 2632552 w 12188819"/>
              <a:gd name="connsiteY267" fmla="*/ 6458557 h 6857997"/>
              <a:gd name="connsiteX268" fmla="*/ 2643295 w 12188819"/>
              <a:gd name="connsiteY268" fmla="*/ 6455577 h 6857997"/>
              <a:gd name="connsiteX269" fmla="*/ 2655085 w 12188819"/>
              <a:gd name="connsiteY269" fmla="*/ 6460042 h 6857997"/>
              <a:gd name="connsiteX270" fmla="*/ 2657806 w 12188819"/>
              <a:gd name="connsiteY270" fmla="*/ 6470716 h 6857997"/>
              <a:gd name="connsiteX271" fmla="*/ 2657736 w 12188819"/>
              <a:gd name="connsiteY271" fmla="*/ 6473925 h 6857997"/>
              <a:gd name="connsiteX272" fmla="*/ 2639319 w 12188819"/>
              <a:gd name="connsiteY272" fmla="*/ 6478320 h 6857997"/>
              <a:gd name="connsiteX273" fmla="*/ 2625366 w 12188819"/>
              <a:gd name="connsiteY273" fmla="*/ 6482436 h 6857997"/>
              <a:gd name="connsiteX274" fmla="*/ 2618110 w 12188819"/>
              <a:gd name="connsiteY274" fmla="*/ 6490180 h 6857997"/>
              <a:gd name="connsiteX275" fmla="*/ 2615460 w 12188819"/>
              <a:gd name="connsiteY275" fmla="*/ 6501551 h 6857997"/>
              <a:gd name="connsiteX276" fmla="*/ 2621110 w 12188819"/>
              <a:gd name="connsiteY276" fmla="*/ 6516969 h 6857997"/>
              <a:gd name="connsiteX277" fmla="*/ 2636249 w 12188819"/>
              <a:gd name="connsiteY277" fmla="*/ 6522690 h 6857997"/>
              <a:gd name="connsiteX278" fmla="*/ 2647830 w 12188819"/>
              <a:gd name="connsiteY278" fmla="*/ 6519968 h 6857997"/>
              <a:gd name="connsiteX279" fmla="*/ 2658573 w 12188819"/>
              <a:gd name="connsiteY279" fmla="*/ 6511875 h 6857997"/>
              <a:gd name="connsiteX280" fmla="*/ 2660666 w 12188819"/>
              <a:gd name="connsiteY280" fmla="*/ 6521015 h 6857997"/>
              <a:gd name="connsiteX281" fmla="*/ 2671410 w 12188819"/>
              <a:gd name="connsiteY281" fmla="*/ 6521015 h 6857997"/>
              <a:gd name="connsiteX282" fmla="*/ 2668793 w 12188819"/>
              <a:gd name="connsiteY282" fmla="*/ 6512120 h 6857997"/>
              <a:gd name="connsiteX283" fmla="*/ 2668131 w 12188819"/>
              <a:gd name="connsiteY283" fmla="*/ 6489971 h 6857997"/>
              <a:gd name="connsiteX284" fmla="*/ 2668131 w 12188819"/>
              <a:gd name="connsiteY284" fmla="*/ 6473227 h 6857997"/>
              <a:gd name="connsiteX285" fmla="*/ 2666701 w 12188819"/>
              <a:gd name="connsiteY285" fmla="*/ 6457740 h 6857997"/>
              <a:gd name="connsiteX286" fmla="*/ 2659829 w 12188819"/>
              <a:gd name="connsiteY286" fmla="*/ 6448845 h 6857997"/>
              <a:gd name="connsiteX287" fmla="*/ 2644830 w 12188819"/>
              <a:gd name="connsiteY287" fmla="*/ 6445252 h 6857997"/>
              <a:gd name="connsiteX288" fmla="*/ 2574806 w 12188819"/>
              <a:gd name="connsiteY288" fmla="*/ 6445252 h 6857997"/>
              <a:gd name="connsiteX289" fmla="*/ 2568144 w 12188819"/>
              <a:gd name="connsiteY289" fmla="*/ 6447799 h 6857997"/>
              <a:gd name="connsiteX290" fmla="*/ 2561621 w 12188819"/>
              <a:gd name="connsiteY290" fmla="*/ 6458159 h 6857997"/>
              <a:gd name="connsiteX291" fmla="*/ 2561621 w 12188819"/>
              <a:gd name="connsiteY291" fmla="*/ 6446927 h 6857997"/>
              <a:gd name="connsiteX292" fmla="*/ 2552342 w 12188819"/>
              <a:gd name="connsiteY292" fmla="*/ 6446927 h 6857997"/>
              <a:gd name="connsiteX293" fmla="*/ 2552342 w 12188819"/>
              <a:gd name="connsiteY293" fmla="*/ 6521015 h 6857997"/>
              <a:gd name="connsiteX294" fmla="*/ 2562598 w 12188819"/>
              <a:gd name="connsiteY294" fmla="*/ 6521015 h 6857997"/>
              <a:gd name="connsiteX295" fmla="*/ 2562598 w 12188819"/>
              <a:gd name="connsiteY295" fmla="*/ 6482227 h 6857997"/>
              <a:gd name="connsiteX296" fmla="*/ 2564551 w 12188819"/>
              <a:gd name="connsiteY296" fmla="*/ 6466949 h 6857997"/>
              <a:gd name="connsiteX297" fmla="*/ 2568388 w 12188819"/>
              <a:gd name="connsiteY297" fmla="*/ 6460531 h 6857997"/>
              <a:gd name="connsiteX298" fmla="*/ 2574388 w 12188819"/>
              <a:gd name="connsiteY298" fmla="*/ 6458228 h 6857997"/>
              <a:gd name="connsiteX299" fmla="*/ 2581852 w 12188819"/>
              <a:gd name="connsiteY299" fmla="*/ 6460949 h 6857997"/>
              <a:gd name="connsiteX300" fmla="*/ 2585340 w 12188819"/>
              <a:gd name="connsiteY300" fmla="*/ 6449299 h 6857997"/>
              <a:gd name="connsiteX301" fmla="*/ 2574806 w 12188819"/>
              <a:gd name="connsiteY301" fmla="*/ 6445252 h 6857997"/>
              <a:gd name="connsiteX302" fmla="*/ 2510573 w 12188819"/>
              <a:gd name="connsiteY302" fmla="*/ 6445252 h 6857997"/>
              <a:gd name="connsiteX303" fmla="*/ 2490167 w 12188819"/>
              <a:gd name="connsiteY303" fmla="*/ 6455333 h 6857997"/>
              <a:gd name="connsiteX304" fmla="*/ 2482110 w 12188819"/>
              <a:gd name="connsiteY304" fmla="*/ 6484599 h 6857997"/>
              <a:gd name="connsiteX305" fmla="*/ 2490097 w 12188819"/>
              <a:gd name="connsiteY305" fmla="*/ 6512888 h 6857997"/>
              <a:gd name="connsiteX306" fmla="*/ 2510992 w 12188819"/>
              <a:gd name="connsiteY306" fmla="*/ 6522690 h 6857997"/>
              <a:gd name="connsiteX307" fmla="*/ 2528188 w 12188819"/>
              <a:gd name="connsiteY307" fmla="*/ 6516655 h 6857997"/>
              <a:gd name="connsiteX308" fmla="*/ 2537781 w 12188819"/>
              <a:gd name="connsiteY308" fmla="*/ 6498761 h 6857997"/>
              <a:gd name="connsiteX309" fmla="*/ 2527176 w 12188819"/>
              <a:gd name="connsiteY309" fmla="*/ 6497156 h 6857997"/>
              <a:gd name="connsiteX310" fmla="*/ 2511061 w 12188819"/>
              <a:gd name="connsiteY310" fmla="*/ 6512365 h 6857997"/>
              <a:gd name="connsiteX311" fmla="*/ 2498504 w 12188819"/>
              <a:gd name="connsiteY311" fmla="*/ 6506016 h 6857997"/>
              <a:gd name="connsiteX312" fmla="*/ 2492714 w 12188819"/>
              <a:gd name="connsiteY312" fmla="*/ 6487180 h 6857997"/>
              <a:gd name="connsiteX313" fmla="*/ 2538060 w 12188819"/>
              <a:gd name="connsiteY313" fmla="*/ 6487180 h 6857997"/>
              <a:gd name="connsiteX314" fmla="*/ 2538129 w 12188819"/>
              <a:gd name="connsiteY314" fmla="*/ 6483831 h 6857997"/>
              <a:gd name="connsiteX315" fmla="*/ 2530246 w 12188819"/>
              <a:gd name="connsiteY315" fmla="*/ 6455159 h 6857997"/>
              <a:gd name="connsiteX316" fmla="*/ 2510573 w 12188819"/>
              <a:gd name="connsiteY316" fmla="*/ 6445252 h 6857997"/>
              <a:gd name="connsiteX317" fmla="*/ 1942737 w 12188819"/>
              <a:gd name="connsiteY317" fmla="*/ 6445252 h 6857997"/>
              <a:gd name="connsiteX318" fmla="*/ 1931629 w 12188819"/>
              <a:gd name="connsiteY318" fmla="*/ 6448270 h 6857997"/>
              <a:gd name="connsiteX319" fmla="*/ 1923446 w 12188819"/>
              <a:gd name="connsiteY319" fmla="*/ 6457392 h 6857997"/>
              <a:gd name="connsiteX320" fmla="*/ 1923446 w 12188819"/>
              <a:gd name="connsiteY320" fmla="*/ 6446927 h 6857997"/>
              <a:gd name="connsiteX321" fmla="*/ 1914167 w 12188819"/>
              <a:gd name="connsiteY321" fmla="*/ 6446927 h 6857997"/>
              <a:gd name="connsiteX322" fmla="*/ 1914167 w 12188819"/>
              <a:gd name="connsiteY322" fmla="*/ 6521015 h 6857997"/>
              <a:gd name="connsiteX323" fmla="*/ 1924423 w 12188819"/>
              <a:gd name="connsiteY323" fmla="*/ 6521015 h 6857997"/>
              <a:gd name="connsiteX324" fmla="*/ 1924423 w 12188819"/>
              <a:gd name="connsiteY324" fmla="*/ 6480509 h 6857997"/>
              <a:gd name="connsiteX325" fmla="*/ 1928818 w 12188819"/>
              <a:gd name="connsiteY325" fmla="*/ 6461583 h 6857997"/>
              <a:gd name="connsiteX326" fmla="*/ 1940608 w 12188819"/>
              <a:gd name="connsiteY326" fmla="*/ 6456066 h 6857997"/>
              <a:gd name="connsiteX327" fmla="*/ 1947479 w 12188819"/>
              <a:gd name="connsiteY327" fmla="*/ 6458126 h 6857997"/>
              <a:gd name="connsiteX328" fmla="*/ 1951840 w 12188819"/>
              <a:gd name="connsiteY328" fmla="*/ 6463957 h 6857997"/>
              <a:gd name="connsiteX329" fmla="*/ 1953235 w 12188819"/>
              <a:gd name="connsiteY329" fmla="*/ 6475900 h 6857997"/>
              <a:gd name="connsiteX330" fmla="*/ 1953235 w 12188819"/>
              <a:gd name="connsiteY330" fmla="*/ 6521015 h 6857997"/>
              <a:gd name="connsiteX331" fmla="*/ 1963490 w 12188819"/>
              <a:gd name="connsiteY331" fmla="*/ 6521015 h 6857997"/>
              <a:gd name="connsiteX332" fmla="*/ 1963490 w 12188819"/>
              <a:gd name="connsiteY332" fmla="*/ 6475460 h 6857997"/>
              <a:gd name="connsiteX333" fmla="*/ 1962236 w 12188819"/>
              <a:gd name="connsiteY333" fmla="*/ 6460252 h 6857997"/>
              <a:gd name="connsiteX334" fmla="*/ 1958441 w 12188819"/>
              <a:gd name="connsiteY334" fmla="*/ 6452194 h 6857997"/>
              <a:gd name="connsiteX335" fmla="*/ 1951755 w 12188819"/>
              <a:gd name="connsiteY335" fmla="*/ 6447171 h 6857997"/>
              <a:gd name="connsiteX336" fmla="*/ 1942737 w 12188819"/>
              <a:gd name="connsiteY336" fmla="*/ 6445252 h 6857997"/>
              <a:gd name="connsiteX337" fmla="*/ 1872049 w 12188819"/>
              <a:gd name="connsiteY337" fmla="*/ 6445252 h 6857997"/>
              <a:gd name="connsiteX338" fmla="*/ 1851643 w 12188819"/>
              <a:gd name="connsiteY338" fmla="*/ 6455019 h 6857997"/>
              <a:gd name="connsiteX339" fmla="*/ 1843586 w 12188819"/>
              <a:gd name="connsiteY339" fmla="*/ 6483971 h 6857997"/>
              <a:gd name="connsiteX340" fmla="*/ 1851713 w 12188819"/>
              <a:gd name="connsiteY340" fmla="*/ 6512888 h 6857997"/>
              <a:gd name="connsiteX341" fmla="*/ 1872049 w 12188819"/>
              <a:gd name="connsiteY341" fmla="*/ 6522690 h 6857997"/>
              <a:gd name="connsiteX342" fmla="*/ 1892490 w 12188819"/>
              <a:gd name="connsiteY342" fmla="*/ 6512923 h 6857997"/>
              <a:gd name="connsiteX343" fmla="*/ 1900512 w 12188819"/>
              <a:gd name="connsiteY343" fmla="*/ 6483204 h 6857997"/>
              <a:gd name="connsiteX344" fmla="*/ 1892350 w 12188819"/>
              <a:gd name="connsiteY344" fmla="*/ 6455019 h 6857997"/>
              <a:gd name="connsiteX345" fmla="*/ 1872049 w 12188819"/>
              <a:gd name="connsiteY345" fmla="*/ 6445252 h 6857997"/>
              <a:gd name="connsiteX346" fmla="*/ 1803281 w 12188819"/>
              <a:gd name="connsiteY346" fmla="*/ 6445252 h 6857997"/>
              <a:gd name="connsiteX347" fmla="*/ 1796619 w 12188819"/>
              <a:gd name="connsiteY347" fmla="*/ 6447799 h 6857997"/>
              <a:gd name="connsiteX348" fmla="*/ 1790096 w 12188819"/>
              <a:gd name="connsiteY348" fmla="*/ 6458159 h 6857997"/>
              <a:gd name="connsiteX349" fmla="*/ 1790096 w 12188819"/>
              <a:gd name="connsiteY349" fmla="*/ 6446927 h 6857997"/>
              <a:gd name="connsiteX350" fmla="*/ 1780818 w 12188819"/>
              <a:gd name="connsiteY350" fmla="*/ 6446927 h 6857997"/>
              <a:gd name="connsiteX351" fmla="*/ 1780818 w 12188819"/>
              <a:gd name="connsiteY351" fmla="*/ 6521015 h 6857997"/>
              <a:gd name="connsiteX352" fmla="*/ 1791073 w 12188819"/>
              <a:gd name="connsiteY352" fmla="*/ 6521015 h 6857997"/>
              <a:gd name="connsiteX353" fmla="*/ 1791073 w 12188819"/>
              <a:gd name="connsiteY353" fmla="*/ 6482227 h 6857997"/>
              <a:gd name="connsiteX354" fmla="*/ 1793026 w 12188819"/>
              <a:gd name="connsiteY354" fmla="*/ 6466949 h 6857997"/>
              <a:gd name="connsiteX355" fmla="*/ 1796863 w 12188819"/>
              <a:gd name="connsiteY355" fmla="*/ 6460531 h 6857997"/>
              <a:gd name="connsiteX356" fmla="*/ 1802863 w 12188819"/>
              <a:gd name="connsiteY356" fmla="*/ 6458228 h 6857997"/>
              <a:gd name="connsiteX357" fmla="*/ 1810327 w 12188819"/>
              <a:gd name="connsiteY357" fmla="*/ 6460949 h 6857997"/>
              <a:gd name="connsiteX358" fmla="*/ 1813815 w 12188819"/>
              <a:gd name="connsiteY358" fmla="*/ 6449299 h 6857997"/>
              <a:gd name="connsiteX359" fmla="*/ 1803281 w 12188819"/>
              <a:gd name="connsiteY359" fmla="*/ 6445252 h 6857997"/>
              <a:gd name="connsiteX360" fmla="*/ 1715742 w 12188819"/>
              <a:gd name="connsiteY360" fmla="*/ 6445252 h 6857997"/>
              <a:gd name="connsiteX361" fmla="*/ 1698930 w 12188819"/>
              <a:gd name="connsiteY361" fmla="*/ 6451182 h 6857997"/>
              <a:gd name="connsiteX362" fmla="*/ 1692860 w 12188819"/>
              <a:gd name="connsiteY362" fmla="*/ 6466600 h 6857997"/>
              <a:gd name="connsiteX363" fmla="*/ 1695092 w 12188819"/>
              <a:gd name="connsiteY363" fmla="*/ 6476437 h 6857997"/>
              <a:gd name="connsiteX364" fmla="*/ 1701371 w 12188819"/>
              <a:gd name="connsiteY364" fmla="*/ 6483343 h 6857997"/>
              <a:gd name="connsiteX365" fmla="*/ 1717417 w 12188819"/>
              <a:gd name="connsiteY365" fmla="*/ 6489622 h 6857997"/>
              <a:gd name="connsiteX366" fmla="*/ 1727881 w 12188819"/>
              <a:gd name="connsiteY366" fmla="*/ 6493808 h 6857997"/>
              <a:gd name="connsiteX367" fmla="*/ 1731021 w 12188819"/>
              <a:gd name="connsiteY367" fmla="*/ 6500644 h 6857997"/>
              <a:gd name="connsiteX368" fmla="*/ 1727367 w 12188819"/>
              <a:gd name="connsiteY368" fmla="*/ 6509051 h 6857997"/>
              <a:gd name="connsiteX369" fmla="*/ 1717031 w 12188819"/>
              <a:gd name="connsiteY369" fmla="*/ 6512365 h 6857997"/>
              <a:gd name="connsiteX370" fmla="*/ 1706313 w 12188819"/>
              <a:gd name="connsiteY370" fmla="*/ 6508545 h 6857997"/>
              <a:gd name="connsiteX371" fmla="*/ 1701371 w 12188819"/>
              <a:gd name="connsiteY371" fmla="*/ 6496877 h 6857997"/>
              <a:gd name="connsiteX372" fmla="*/ 1691116 w 12188819"/>
              <a:gd name="connsiteY372" fmla="*/ 6498831 h 6857997"/>
              <a:gd name="connsiteX373" fmla="*/ 1716440 w 12188819"/>
              <a:gd name="connsiteY373" fmla="*/ 6522690 h 6857997"/>
              <a:gd name="connsiteX374" fmla="*/ 1734823 w 12188819"/>
              <a:gd name="connsiteY374" fmla="*/ 6516120 h 6857997"/>
              <a:gd name="connsiteX375" fmla="*/ 1741555 w 12188819"/>
              <a:gd name="connsiteY375" fmla="*/ 6498929 h 6857997"/>
              <a:gd name="connsiteX376" fmla="*/ 1739470 w 12188819"/>
              <a:gd name="connsiteY376" fmla="*/ 6489040 h 6857997"/>
              <a:gd name="connsiteX377" fmla="*/ 1733631 w 12188819"/>
              <a:gd name="connsiteY377" fmla="*/ 6482471 h 6857997"/>
              <a:gd name="connsiteX378" fmla="*/ 1717094 w 12188819"/>
              <a:gd name="connsiteY378" fmla="*/ 6476004 h 6857997"/>
              <a:gd name="connsiteX379" fmla="*/ 1705911 w 12188819"/>
              <a:gd name="connsiteY379" fmla="*/ 6471558 h 6857997"/>
              <a:gd name="connsiteX380" fmla="*/ 1702766 w 12188819"/>
              <a:gd name="connsiteY380" fmla="*/ 6465096 h 6857997"/>
              <a:gd name="connsiteX381" fmla="*/ 1706045 w 12188819"/>
              <a:gd name="connsiteY381" fmla="*/ 6458252 h 6857997"/>
              <a:gd name="connsiteX382" fmla="*/ 1716021 w 12188819"/>
              <a:gd name="connsiteY382" fmla="*/ 6455577 h 6857997"/>
              <a:gd name="connsiteX383" fmla="*/ 1729207 w 12188819"/>
              <a:gd name="connsiteY383" fmla="*/ 6467716 h 6857997"/>
              <a:gd name="connsiteX384" fmla="*/ 1739252 w 12188819"/>
              <a:gd name="connsiteY384" fmla="*/ 6466042 h 6857997"/>
              <a:gd name="connsiteX385" fmla="*/ 1735485 w 12188819"/>
              <a:gd name="connsiteY385" fmla="*/ 6454252 h 6857997"/>
              <a:gd name="connsiteX386" fmla="*/ 1727637 w 12188819"/>
              <a:gd name="connsiteY386" fmla="*/ 6447694 h 6857997"/>
              <a:gd name="connsiteX387" fmla="*/ 1715742 w 12188819"/>
              <a:gd name="connsiteY387" fmla="*/ 6445252 h 6857997"/>
              <a:gd name="connsiteX388" fmla="*/ 1656986 w 12188819"/>
              <a:gd name="connsiteY388" fmla="*/ 6445252 h 6857997"/>
              <a:gd name="connsiteX389" fmla="*/ 1645879 w 12188819"/>
              <a:gd name="connsiteY389" fmla="*/ 6448270 h 6857997"/>
              <a:gd name="connsiteX390" fmla="*/ 1637696 w 12188819"/>
              <a:gd name="connsiteY390" fmla="*/ 6457392 h 6857997"/>
              <a:gd name="connsiteX391" fmla="*/ 1637696 w 12188819"/>
              <a:gd name="connsiteY391" fmla="*/ 6446927 h 6857997"/>
              <a:gd name="connsiteX392" fmla="*/ 1628418 w 12188819"/>
              <a:gd name="connsiteY392" fmla="*/ 6446927 h 6857997"/>
              <a:gd name="connsiteX393" fmla="*/ 1628418 w 12188819"/>
              <a:gd name="connsiteY393" fmla="*/ 6521015 h 6857997"/>
              <a:gd name="connsiteX394" fmla="*/ 1638673 w 12188819"/>
              <a:gd name="connsiteY394" fmla="*/ 6521015 h 6857997"/>
              <a:gd name="connsiteX395" fmla="*/ 1638673 w 12188819"/>
              <a:gd name="connsiteY395" fmla="*/ 6480509 h 6857997"/>
              <a:gd name="connsiteX396" fmla="*/ 1643068 w 12188819"/>
              <a:gd name="connsiteY396" fmla="*/ 6461583 h 6857997"/>
              <a:gd name="connsiteX397" fmla="*/ 1654858 w 12188819"/>
              <a:gd name="connsiteY397" fmla="*/ 6456066 h 6857997"/>
              <a:gd name="connsiteX398" fmla="*/ 1661729 w 12188819"/>
              <a:gd name="connsiteY398" fmla="*/ 6458126 h 6857997"/>
              <a:gd name="connsiteX399" fmla="*/ 1666089 w 12188819"/>
              <a:gd name="connsiteY399" fmla="*/ 6463957 h 6857997"/>
              <a:gd name="connsiteX400" fmla="*/ 1667485 w 12188819"/>
              <a:gd name="connsiteY400" fmla="*/ 6475900 h 6857997"/>
              <a:gd name="connsiteX401" fmla="*/ 1667485 w 12188819"/>
              <a:gd name="connsiteY401" fmla="*/ 6521015 h 6857997"/>
              <a:gd name="connsiteX402" fmla="*/ 1677740 w 12188819"/>
              <a:gd name="connsiteY402" fmla="*/ 6521015 h 6857997"/>
              <a:gd name="connsiteX403" fmla="*/ 1677740 w 12188819"/>
              <a:gd name="connsiteY403" fmla="*/ 6475460 h 6857997"/>
              <a:gd name="connsiteX404" fmla="*/ 1676487 w 12188819"/>
              <a:gd name="connsiteY404" fmla="*/ 6460252 h 6857997"/>
              <a:gd name="connsiteX405" fmla="*/ 1672691 w 12188819"/>
              <a:gd name="connsiteY405" fmla="*/ 6452194 h 6857997"/>
              <a:gd name="connsiteX406" fmla="*/ 1666005 w 12188819"/>
              <a:gd name="connsiteY406" fmla="*/ 6447171 h 6857997"/>
              <a:gd name="connsiteX407" fmla="*/ 1656986 w 12188819"/>
              <a:gd name="connsiteY407" fmla="*/ 6445252 h 6857997"/>
              <a:gd name="connsiteX408" fmla="*/ 1586648 w 12188819"/>
              <a:gd name="connsiteY408" fmla="*/ 6445252 h 6857997"/>
              <a:gd name="connsiteX409" fmla="*/ 1566242 w 12188819"/>
              <a:gd name="connsiteY409" fmla="*/ 6455333 h 6857997"/>
              <a:gd name="connsiteX410" fmla="*/ 1558184 w 12188819"/>
              <a:gd name="connsiteY410" fmla="*/ 6484599 h 6857997"/>
              <a:gd name="connsiteX411" fmla="*/ 1566172 w 12188819"/>
              <a:gd name="connsiteY411" fmla="*/ 6512888 h 6857997"/>
              <a:gd name="connsiteX412" fmla="*/ 1587067 w 12188819"/>
              <a:gd name="connsiteY412" fmla="*/ 6522690 h 6857997"/>
              <a:gd name="connsiteX413" fmla="*/ 1604263 w 12188819"/>
              <a:gd name="connsiteY413" fmla="*/ 6516655 h 6857997"/>
              <a:gd name="connsiteX414" fmla="*/ 1613856 w 12188819"/>
              <a:gd name="connsiteY414" fmla="*/ 6498761 h 6857997"/>
              <a:gd name="connsiteX415" fmla="*/ 1603252 w 12188819"/>
              <a:gd name="connsiteY415" fmla="*/ 6497156 h 6857997"/>
              <a:gd name="connsiteX416" fmla="*/ 1587136 w 12188819"/>
              <a:gd name="connsiteY416" fmla="*/ 6512365 h 6857997"/>
              <a:gd name="connsiteX417" fmla="*/ 1574579 w 12188819"/>
              <a:gd name="connsiteY417" fmla="*/ 6506016 h 6857997"/>
              <a:gd name="connsiteX418" fmla="*/ 1568788 w 12188819"/>
              <a:gd name="connsiteY418" fmla="*/ 6487180 h 6857997"/>
              <a:gd name="connsiteX419" fmla="*/ 1614135 w 12188819"/>
              <a:gd name="connsiteY419" fmla="*/ 6487180 h 6857997"/>
              <a:gd name="connsiteX420" fmla="*/ 1614204 w 12188819"/>
              <a:gd name="connsiteY420" fmla="*/ 6483831 h 6857997"/>
              <a:gd name="connsiteX421" fmla="*/ 1606321 w 12188819"/>
              <a:gd name="connsiteY421" fmla="*/ 6455159 h 6857997"/>
              <a:gd name="connsiteX422" fmla="*/ 1586648 w 12188819"/>
              <a:gd name="connsiteY422" fmla="*/ 6445252 h 6857997"/>
              <a:gd name="connsiteX423" fmla="*/ 1317367 w 12188819"/>
              <a:gd name="connsiteY423" fmla="*/ 6445252 h 6857997"/>
              <a:gd name="connsiteX424" fmla="*/ 1304147 w 12188819"/>
              <a:gd name="connsiteY424" fmla="*/ 6449438 h 6857997"/>
              <a:gd name="connsiteX425" fmla="*/ 1294624 w 12188819"/>
              <a:gd name="connsiteY425" fmla="*/ 6462554 h 6857997"/>
              <a:gd name="connsiteX426" fmla="*/ 1290996 w 12188819"/>
              <a:gd name="connsiteY426" fmla="*/ 6483413 h 6857997"/>
              <a:gd name="connsiteX427" fmla="*/ 1299228 w 12188819"/>
              <a:gd name="connsiteY427" fmla="*/ 6511807 h 6857997"/>
              <a:gd name="connsiteX428" fmla="*/ 1317297 w 12188819"/>
              <a:gd name="connsiteY428" fmla="*/ 6521015 h 6857997"/>
              <a:gd name="connsiteX429" fmla="*/ 1326575 w 12188819"/>
              <a:gd name="connsiteY429" fmla="*/ 6518590 h 6857997"/>
              <a:gd name="connsiteX430" fmla="*/ 1334110 w 12188819"/>
              <a:gd name="connsiteY430" fmla="*/ 6511384 h 6857997"/>
              <a:gd name="connsiteX431" fmla="*/ 1333203 w 12188819"/>
              <a:gd name="connsiteY431" fmla="*/ 6527850 h 6857997"/>
              <a:gd name="connsiteX432" fmla="*/ 1327727 w 12188819"/>
              <a:gd name="connsiteY432" fmla="*/ 6537514 h 6857997"/>
              <a:gd name="connsiteX433" fmla="*/ 1316948 w 12188819"/>
              <a:gd name="connsiteY433" fmla="*/ 6540758 h 6857997"/>
              <a:gd name="connsiteX434" fmla="*/ 1307251 w 12188819"/>
              <a:gd name="connsiteY434" fmla="*/ 6537846 h 6857997"/>
              <a:gd name="connsiteX435" fmla="*/ 1303065 w 12188819"/>
              <a:gd name="connsiteY435" fmla="*/ 6528968 h 6857997"/>
              <a:gd name="connsiteX436" fmla="*/ 1293019 w 12188819"/>
              <a:gd name="connsiteY436" fmla="*/ 6527154 h 6857997"/>
              <a:gd name="connsiteX437" fmla="*/ 1299159 w 12188819"/>
              <a:gd name="connsiteY437" fmla="*/ 6544735 h 6857997"/>
              <a:gd name="connsiteX438" fmla="*/ 1317297 w 12188819"/>
              <a:gd name="connsiteY438" fmla="*/ 6551083 h 6857997"/>
              <a:gd name="connsiteX439" fmla="*/ 1332575 w 12188819"/>
              <a:gd name="connsiteY439" fmla="*/ 6546863 h 6857997"/>
              <a:gd name="connsiteX440" fmla="*/ 1341714 w 12188819"/>
              <a:gd name="connsiteY440" fmla="*/ 6535352 h 6857997"/>
              <a:gd name="connsiteX441" fmla="*/ 1344505 w 12188819"/>
              <a:gd name="connsiteY441" fmla="*/ 6510969 h 6857997"/>
              <a:gd name="connsiteX442" fmla="*/ 1344505 w 12188819"/>
              <a:gd name="connsiteY442" fmla="*/ 6446927 h 6857997"/>
              <a:gd name="connsiteX443" fmla="*/ 1335017 w 12188819"/>
              <a:gd name="connsiteY443" fmla="*/ 6446927 h 6857997"/>
              <a:gd name="connsiteX444" fmla="*/ 1335017 w 12188819"/>
              <a:gd name="connsiteY444" fmla="*/ 6455787 h 6857997"/>
              <a:gd name="connsiteX445" fmla="*/ 1327168 w 12188819"/>
              <a:gd name="connsiteY445" fmla="*/ 6447886 h 6857997"/>
              <a:gd name="connsiteX446" fmla="*/ 1317367 w 12188819"/>
              <a:gd name="connsiteY446" fmla="*/ 6445252 h 6857997"/>
              <a:gd name="connsiteX447" fmla="*/ 1250831 w 12188819"/>
              <a:gd name="connsiteY447" fmla="*/ 6445252 h 6857997"/>
              <a:gd name="connsiteX448" fmla="*/ 1244169 w 12188819"/>
              <a:gd name="connsiteY448" fmla="*/ 6447799 h 6857997"/>
              <a:gd name="connsiteX449" fmla="*/ 1237646 w 12188819"/>
              <a:gd name="connsiteY449" fmla="*/ 6458159 h 6857997"/>
              <a:gd name="connsiteX450" fmla="*/ 1237646 w 12188819"/>
              <a:gd name="connsiteY450" fmla="*/ 6446927 h 6857997"/>
              <a:gd name="connsiteX451" fmla="*/ 1230693 w 12188819"/>
              <a:gd name="connsiteY451" fmla="*/ 6446927 h 6857997"/>
              <a:gd name="connsiteX452" fmla="*/ 1228368 w 12188819"/>
              <a:gd name="connsiteY452" fmla="*/ 6446927 h 6857997"/>
              <a:gd name="connsiteX453" fmla="*/ 1220369 w 12188819"/>
              <a:gd name="connsiteY453" fmla="*/ 6446927 h 6857997"/>
              <a:gd name="connsiteX454" fmla="*/ 1207392 w 12188819"/>
              <a:gd name="connsiteY454" fmla="*/ 6490086 h 6857997"/>
              <a:gd name="connsiteX455" fmla="*/ 1203206 w 12188819"/>
              <a:gd name="connsiteY455" fmla="*/ 6506960 h 6857997"/>
              <a:gd name="connsiteX456" fmla="*/ 1198811 w 12188819"/>
              <a:gd name="connsiteY456" fmla="*/ 6489808 h 6857997"/>
              <a:gd name="connsiteX457" fmla="*/ 1186114 w 12188819"/>
              <a:gd name="connsiteY457" fmla="*/ 6446927 h 6857997"/>
              <a:gd name="connsiteX458" fmla="*/ 1175022 w 12188819"/>
              <a:gd name="connsiteY458" fmla="*/ 6446927 h 6857997"/>
              <a:gd name="connsiteX459" fmla="*/ 1198132 w 12188819"/>
              <a:gd name="connsiteY459" fmla="*/ 6521125 h 6857997"/>
              <a:gd name="connsiteX460" fmla="*/ 1194080 w 12188819"/>
              <a:gd name="connsiteY460" fmla="*/ 6533431 h 6857997"/>
              <a:gd name="connsiteX461" fmla="*/ 1190554 w 12188819"/>
              <a:gd name="connsiteY461" fmla="*/ 6537549 h 6857997"/>
              <a:gd name="connsiteX462" fmla="*/ 1185143 w 12188819"/>
              <a:gd name="connsiteY462" fmla="*/ 6538875 h 6857997"/>
              <a:gd name="connsiteX463" fmla="*/ 1179277 w 12188819"/>
              <a:gd name="connsiteY463" fmla="*/ 6537758 h 6857997"/>
              <a:gd name="connsiteX464" fmla="*/ 1180394 w 12188819"/>
              <a:gd name="connsiteY464" fmla="*/ 6549548 h 6857997"/>
              <a:gd name="connsiteX465" fmla="*/ 1187032 w 12188819"/>
              <a:gd name="connsiteY465" fmla="*/ 6551083 h 6857997"/>
              <a:gd name="connsiteX466" fmla="*/ 1194543 w 12188819"/>
              <a:gd name="connsiteY466" fmla="*/ 6548921 h 6857997"/>
              <a:gd name="connsiteX467" fmla="*/ 1200483 w 12188819"/>
              <a:gd name="connsiteY467" fmla="*/ 6541840 h 6857997"/>
              <a:gd name="connsiteX468" fmla="*/ 1207645 w 12188819"/>
              <a:gd name="connsiteY468" fmla="*/ 6522271 h 6857997"/>
              <a:gd name="connsiteX469" fmla="*/ 1228368 w 12188819"/>
              <a:gd name="connsiteY469" fmla="*/ 6454529 h 6857997"/>
              <a:gd name="connsiteX470" fmla="*/ 1228368 w 12188819"/>
              <a:gd name="connsiteY470" fmla="*/ 6521015 h 6857997"/>
              <a:gd name="connsiteX471" fmla="*/ 1238623 w 12188819"/>
              <a:gd name="connsiteY471" fmla="*/ 6521015 h 6857997"/>
              <a:gd name="connsiteX472" fmla="*/ 1238623 w 12188819"/>
              <a:gd name="connsiteY472" fmla="*/ 6482227 h 6857997"/>
              <a:gd name="connsiteX473" fmla="*/ 1240576 w 12188819"/>
              <a:gd name="connsiteY473" fmla="*/ 6466949 h 6857997"/>
              <a:gd name="connsiteX474" fmla="*/ 1244413 w 12188819"/>
              <a:gd name="connsiteY474" fmla="*/ 6460531 h 6857997"/>
              <a:gd name="connsiteX475" fmla="*/ 1250413 w 12188819"/>
              <a:gd name="connsiteY475" fmla="*/ 6458228 h 6857997"/>
              <a:gd name="connsiteX476" fmla="*/ 1257877 w 12188819"/>
              <a:gd name="connsiteY476" fmla="*/ 6460949 h 6857997"/>
              <a:gd name="connsiteX477" fmla="*/ 1261365 w 12188819"/>
              <a:gd name="connsiteY477" fmla="*/ 6449299 h 6857997"/>
              <a:gd name="connsiteX478" fmla="*/ 1250831 w 12188819"/>
              <a:gd name="connsiteY478" fmla="*/ 6445252 h 6857997"/>
              <a:gd name="connsiteX479" fmla="*/ 1141038 w 12188819"/>
              <a:gd name="connsiteY479" fmla="*/ 6445252 h 6857997"/>
              <a:gd name="connsiteX480" fmla="*/ 1131286 w 12188819"/>
              <a:gd name="connsiteY480" fmla="*/ 6447903 h 6857997"/>
              <a:gd name="connsiteX481" fmla="*/ 1123555 w 12188819"/>
              <a:gd name="connsiteY481" fmla="*/ 6456554 h 6857997"/>
              <a:gd name="connsiteX482" fmla="*/ 1123555 w 12188819"/>
              <a:gd name="connsiteY482" fmla="*/ 6446927 h 6857997"/>
              <a:gd name="connsiteX483" fmla="*/ 1114068 w 12188819"/>
              <a:gd name="connsiteY483" fmla="*/ 6446927 h 6857997"/>
              <a:gd name="connsiteX484" fmla="*/ 1114068 w 12188819"/>
              <a:gd name="connsiteY484" fmla="*/ 6549409 h 6857997"/>
              <a:gd name="connsiteX485" fmla="*/ 1124323 w 12188819"/>
              <a:gd name="connsiteY485" fmla="*/ 6549409 h 6857997"/>
              <a:gd name="connsiteX486" fmla="*/ 1124323 w 12188819"/>
              <a:gd name="connsiteY486" fmla="*/ 6513341 h 6857997"/>
              <a:gd name="connsiteX487" fmla="*/ 1131439 w 12188819"/>
              <a:gd name="connsiteY487" fmla="*/ 6520248 h 6857997"/>
              <a:gd name="connsiteX488" fmla="*/ 1140298 w 12188819"/>
              <a:gd name="connsiteY488" fmla="*/ 6522690 h 6857997"/>
              <a:gd name="connsiteX489" fmla="*/ 1158890 w 12188819"/>
              <a:gd name="connsiteY489" fmla="*/ 6512469 h 6857997"/>
              <a:gd name="connsiteX490" fmla="*/ 1166808 w 12188819"/>
              <a:gd name="connsiteY490" fmla="*/ 6483343 h 6857997"/>
              <a:gd name="connsiteX491" fmla="*/ 1163291 w 12188819"/>
              <a:gd name="connsiteY491" fmla="*/ 6462449 h 6857997"/>
              <a:gd name="connsiteX492" fmla="*/ 1153993 w 12188819"/>
              <a:gd name="connsiteY492" fmla="*/ 6449508 h 6857997"/>
              <a:gd name="connsiteX493" fmla="*/ 1141038 w 12188819"/>
              <a:gd name="connsiteY493" fmla="*/ 6445252 h 6857997"/>
              <a:gd name="connsiteX494" fmla="*/ 1071949 w 12188819"/>
              <a:gd name="connsiteY494" fmla="*/ 6445252 h 6857997"/>
              <a:gd name="connsiteX495" fmla="*/ 1051543 w 12188819"/>
              <a:gd name="connsiteY495" fmla="*/ 6455019 h 6857997"/>
              <a:gd name="connsiteX496" fmla="*/ 1043486 w 12188819"/>
              <a:gd name="connsiteY496" fmla="*/ 6483971 h 6857997"/>
              <a:gd name="connsiteX497" fmla="*/ 1051613 w 12188819"/>
              <a:gd name="connsiteY497" fmla="*/ 6512888 h 6857997"/>
              <a:gd name="connsiteX498" fmla="*/ 1071949 w 12188819"/>
              <a:gd name="connsiteY498" fmla="*/ 6522690 h 6857997"/>
              <a:gd name="connsiteX499" fmla="*/ 1092390 w 12188819"/>
              <a:gd name="connsiteY499" fmla="*/ 6512923 h 6857997"/>
              <a:gd name="connsiteX500" fmla="*/ 1100412 w 12188819"/>
              <a:gd name="connsiteY500" fmla="*/ 6483204 h 6857997"/>
              <a:gd name="connsiteX501" fmla="*/ 1092250 w 12188819"/>
              <a:gd name="connsiteY501" fmla="*/ 6455019 h 6857997"/>
              <a:gd name="connsiteX502" fmla="*/ 1071949 w 12188819"/>
              <a:gd name="connsiteY502" fmla="*/ 6445252 h 6857997"/>
              <a:gd name="connsiteX503" fmla="*/ 883892 w 12188819"/>
              <a:gd name="connsiteY503" fmla="*/ 6440020 h 6857997"/>
              <a:gd name="connsiteX504" fmla="*/ 867086 w 12188819"/>
              <a:gd name="connsiteY504" fmla="*/ 6447642 h 6857997"/>
              <a:gd name="connsiteX505" fmla="*/ 860692 w 12188819"/>
              <a:gd name="connsiteY505" fmla="*/ 6469809 h 6857997"/>
              <a:gd name="connsiteX506" fmla="*/ 867156 w 12188819"/>
              <a:gd name="connsiteY506" fmla="*/ 6492115 h 6857997"/>
              <a:gd name="connsiteX507" fmla="*/ 883401 w 12188819"/>
              <a:gd name="connsiteY507" fmla="*/ 6499877 h 6857997"/>
              <a:gd name="connsiteX508" fmla="*/ 896713 w 12188819"/>
              <a:gd name="connsiteY508" fmla="*/ 6494819 h 6857997"/>
              <a:gd name="connsiteX509" fmla="*/ 904155 w 12188819"/>
              <a:gd name="connsiteY509" fmla="*/ 6480762 h 6857997"/>
              <a:gd name="connsiteX510" fmla="*/ 897178 w 12188819"/>
              <a:gd name="connsiteY510" fmla="*/ 6478250 h 6857997"/>
              <a:gd name="connsiteX511" fmla="*/ 891863 w 12188819"/>
              <a:gd name="connsiteY511" fmla="*/ 6488192 h 6857997"/>
              <a:gd name="connsiteX512" fmla="*/ 882842 w 12188819"/>
              <a:gd name="connsiteY512" fmla="*/ 6491715 h 6857997"/>
              <a:gd name="connsiteX513" fmla="*/ 872562 w 12188819"/>
              <a:gd name="connsiteY513" fmla="*/ 6486326 h 6857997"/>
              <a:gd name="connsiteX514" fmla="*/ 868436 w 12188819"/>
              <a:gd name="connsiteY514" fmla="*/ 6470300 h 6857997"/>
              <a:gd name="connsiteX515" fmla="*/ 872772 w 12188819"/>
              <a:gd name="connsiteY515" fmla="*/ 6453502 h 6857997"/>
              <a:gd name="connsiteX516" fmla="*/ 883613 w 12188819"/>
              <a:gd name="connsiteY516" fmla="*/ 6447834 h 6857997"/>
              <a:gd name="connsiteX517" fmla="*/ 891341 w 12188819"/>
              <a:gd name="connsiteY517" fmla="*/ 6450520 h 6857997"/>
              <a:gd name="connsiteX518" fmla="*/ 896481 w 12188819"/>
              <a:gd name="connsiteY518" fmla="*/ 6458507 h 6857997"/>
              <a:gd name="connsiteX519" fmla="*/ 903317 w 12188819"/>
              <a:gd name="connsiteY519" fmla="*/ 6456484 h 6857997"/>
              <a:gd name="connsiteX520" fmla="*/ 896260 w 12188819"/>
              <a:gd name="connsiteY520" fmla="*/ 6444346 h 6857997"/>
              <a:gd name="connsiteX521" fmla="*/ 883892 w 12188819"/>
              <a:gd name="connsiteY521" fmla="*/ 6440020 h 6857997"/>
              <a:gd name="connsiteX522" fmla="*/ 2030135 w 12188819"/>
              <a:gd name="connsiteY522" fmla="*/ 6429486 h 6857997"/>
              <a:gd name="connsiteX523" fmla="*/ 2036063 w 12188819"/>
              <a:gd name="connsiteY523" fmla="*/ 6450694 h 6857997"/>
              <a:gd name="connsiteX524" fmla="*/ 2044779 w 12188819"/>
              <a:gd name="connsiteY524" fmla="*/ 6479018 h 6857997"/>
              <a:gd name="connsiteX525" fmla="*/ 2016211 w 12188819"/>
              <a:gd name="connsiteY525" fmla="*/ 6479018 h 6857997"/>
              <a:gd name="connsiteX526" fmla="*/ 2025540 w 12188819"/>
              <a:gd name="connsiteY526" fmla="*/ 6449020 h 6857997"/>
              <a:gd name="connsiteX527" fmla="*/ 2030135 w 12188819"/>
              <a:gd name="connsiteY527" fmla="*/ 6429486 h 6857997"/>
              <a:gd name="connsiteX528" fmla="*/ 883226 w 12188819"/>
              <a:gd name="connsiteY528" fmla="*/ 6425649 h 6857997"/>
              <a:gd name="connsiteX529" fmla="*/ 907922 w 12188819"/>
              <a:gd name="connsiteY529" fmla="*/ 6437738 h 6857997"/>
              <a:gd name="connsiteX530" fmla="*/ 919223 w 12188819"/>
              <a:gd name="connsiteY530" fmla="*/ 6469670 h 6857997"/>
              <a:gd name="connsiteX531" fmla="*/ 909317 w 12188819"/>
              <a:gd name="connsiteY531" fmla="*/ 6499925 h 6857997"/>
              <a:gd name="connsiteX532" fmla="*/ 883226 w 12188819"/>
              <a:gd name="connsiteY532" fmla="*/ 6513620 h 6857997"/>
              <a:gd name="connsiteX533" fmla="*/ 858530 w 12188819"/>
              <a:gd name="connsiteY533" fmla="*/ 6501603 h 6857997"/>
              <a:gd name="connsiteX534" fmla="*/ 847228 w 12188819"/>
              <a:gd name="connsiteY534" fmla="*/ 6469670 h 6857997"/>
              <a:gd name="connsiteX535" fmla="*/ 857134 w 12188819"/>
              <a:gd name="connsiteY535" fmla="*/ 6439344 h 6857997"/>
              <a:gd name="connsiteX536" fmla="*/ 883226 w 12188819"/>
              <a:gd name="connsiteY536" fmla="*/ 6425649 h 6857997"/>
              <a:gd name="connsiteX537" fmla="*/ 6208295 w 12188819"/>
              <a:gd name="connsiteY537" fmla="*/ 6421045 h 6857997"/>
              <a:gd name="connsiteX538" fmla="*/ 6198040 w 12188819"/>
              <a:gd name="connsiteY538" fmla="*/ 6428579 h 6857997"/>
              <a:gd name="connsiteX539" fmla="*/ 6198040 w 12188819"/>
              <a:gd name="connsiteY539" fmla="*/ 6446927 h 6857997"/>
              <a:gd name="connsiteX540" fmla="*/ 6190505 w 12188819"/>
              <a:gd name="connsiteY540" fmla="*/ 6446927 h 6857997"/>
              <a:gd name="connsiteX541" fmla="*/ 6190505 w 12188819"/>
              <a:gd name="connsiteY541" fmla="*/ 6456694 h 6857997"/>
              <a:gd name="connsiteX542" fmla="*/ 6198040 w 12188819"/>
              <a:gd name="connsiteY542" fmla="*/ 6456694 h 6857997"/>
              <a:gd name="connsiteX543" fmla="*/ 6198040 w 12188819"/>
              <a:gd name="connsiteY543" fmla="*/ 6499319 h 6857997"/>
              <a:gd name="connsiteX544" fmla="*/ 6199261 w 12188819"/>
              <a:gd name="connsiteY544" fmla="*/ 6514039 h 6857997"/>
              <a:gd name="connsiteX545" fmla="*/ 6203760 w 12188819"/>
              <a:gd name="connsiteY545" fmla="*/ 6519864 h 6857997"/>
              <a:gd name="connsiteX546" fmla="*/ 6212411 w 12188819"/>
              <a:gd name="connsiteY546" fmla="*/ 6521992 h 6857997"/>
              <a:gd name="connsiteX547" fmla="*/ 6220085 w 12188819"/>
              <a:gd name="connsiteY547" fmla="*/ 6520876 h 6857997"/>
              <a:gd name="connsiteX548" fmla="*/ 6218690 w 12188819"/>
              <a:gd name="connsiteY548" fmla="*/ 6509783 h 6857997"/>
              <a:gd name="connsiteX549" fmla="*/ 6214155 w 12188819"/>
              <a:gd name="connsiteY549" fmla="*/ 6510272 h 6857997"/>
              <a:gd name="connsiteX550" fmla="*/ 6209202 w 12188819"/>
              <a:gd name="connsiteY550" fmla="*/ 6507760 h 6857997"/>
              <a:gd name="connsiteX551" fmla="*/ 6208295 w 12188819"/>
              <a:gd name="connsiteY551" fmla="*/ 6500017 h 6857997"/>
              <a:gd name="connsiteX552" fmla="*/ 6208295 w 12188819"/>
              <a:gd name="connsiteY552" fmla="*/ 6456694 h 6857997"/>
              <a:gd name="connsiteX553" fmla="*/ 6218690 w 12188819"/>
              <a:gd name="connsiteY553" fmla="*/ 6456694 h 6857997"/>
              <a:gd name="connsiteX554" fmla="*/ 6218690 w 12188819"/>
              <a:gd name="connsiteY554" fmla="*/ 6446927 h 6857997"/>
              <a:gd name="connsiteX555" fmla="*/ 6208295 w 12188819"/>
              <a:gd name="connsiteY555" fmla="*/ 6446927 h 6857997"/>
              <a:gd name="connsiteX556" fmla="*/ 2421955 w 12188819"/>
              <a:gd name="connsiteY556" fmla="*/ 6421045 h 6857997"/>
              <a:gd name="connsiteX557" fmla="*/ 2411700 w 12188819"/>
              <a:gd name="connsiteY557" fmla="*/ 6428579 h 6857997"/>
              <a:gd name="connsiteX558" fmla="*/ 2411700 w 12188819"/>
              <a:gd name="connsiteY558" fmla="*/ 6446927 h 6857997"/>
              <a:gd name="connsiteX559" fmla="*/ 2404165 w 12188819"/>
              <a:gd name="connsiteY559" fmla="*/ 6446927 h 6857997"/>
              <a:gd name="connsiteX560" fmla="*/ 2404165 w 12188819"/>
              <a:gd name="connsiteY560" fmla="*/ 6456694 h 6857997"/>
              <a:gd name="connsiteX561" fmla="*/ 2411700 w 12188819"/>
              <a:gd name="connsiteY561" fmla="*/ 6456694 h 6857997"/>
              <a:gd name="connsiteX562" fmla="*/ 2411700 w 12188819"/>
              <a:gd name="connsiteY562" fmla="*/ 6499319 h 6857997"/>
              <a:gd name="connsiteX563" fmla="*/ 2412921 w 12188819"/>
              <a:gd name="connsiteY563" fmla="*/ 6514039 h 6857997"/>
              <a:gd name="connsiteX564" fmla="*/ 2417421 w 12188819"/>
              <a:gd name="connsiteY564" fmla="*/ 6519864 h 6857997"/>
              <a:gd name="connsiteX565" fmla="*/ 2426071 w 12188819"/>
              <a:gd name="connsiteY565" fmla="*/ 6521992 h 6857997"/>
              <a:gd name="connsiteX566" fmla="*/ 2432786 w 12188819"/>
              <a:gd name="connsiteY566" fmla="*/ 6521015 h 6857997"/>
              <a:gd name="connsiteX567" fmla="*/ 2486528 w 12188819"/>
              <a:gd name="connsiteY567" fmla="*/ 6521015 h 6857997"/>
              <a:gd name="connsiteX568" fmla="*/ 2486528 w 12188819"/>
              <a:gd name="connsiteY568" fmla="*/ 6510202 h 6857997"/>
              <a:gd name="connsiteX569" fmla="*/ 2458405 w 12188819"/>
              <a:gd name="connsiteY569" fmla="*/ 6510202 h 6857997"/>
              <a:gd name="connsiteX570" fmla="*/ 2445424 w 12188819"/>
              <a:gd name="connsiteY570" fmla="*/ 6510830 h 6857997"/>
              <a:gd name="connsiteX571" fmla="*/ 2451786 w 12188819"/>
              <a:gd name="connsiteY571" fmla="*/ 6502249 h 6857997"/>
              <a:gd name="connsiteX572" fmla="*/ 2484784 w 12188819"/>
              <a:gd name="connsiteY572" fmla="*/ 6455229 h 6857997"/>
              <a:gd name="connsiteX573" fmla="*/ 2484784 w 12188819"/>
              <a:gd name="connsiteY573" fmla="*/ 6446927 h 6857997"/>
              <a:gd name="connsiteX574" fmla="*/ 2435043 w 12188819"/>
              <a:gd name="connsiteY574" fmla="*/ 6446927 h 6857997"/>
              <a:gd name="connsiteX575" fmla="*/ 2435043 w 12188819"/>
              <a:gd name="connsiteY575" fmla="*/ 6457112 h 6857997"/>
              <a:gd name="connsiteX576" fmla="*/ 2459828 w 12188819"/>
              <a:gd name="connsiteY576" fmla="*/ 6457112 h 6857997"/>
              <a:gd name="connsiteX577" fmla="*/ 2471487 w 12188819"/>
              <a:gd name="connsiteY577" fmla="*/ 6456694 h 6857997"/>
              <a:gd name="connsiteX578" fmla="*/ 2432740 w 12188819"/>
              <a:gd name="connsiteY578" fmla="*/ 6510830 h 6857997"/>
              <a:gd name="connsiteX579" fmla="*/ 2432740 w 12188819"/>
              <a:gd name="connsiteY579" fmla="*/ 6512889 h 6857997"/>
              <a:gd name="connsiteX580" fmla="*/ 2432350 w 12188819"/>
              <a:gd name="connsiteY580" fmla="*/ 6509783 h 6857997"/>
              <a:gd name="connsiteX581" fmla="*/ 2427815 w 12188819"/>
              <a:gd name="connsiteY581" fmla="*/ 6510272 h 6857997"/>
              <a:gd name="connsiteX582" fmla="*/ 2422862 w 12188819"/>
              <a:gd name="connsiteY582" fmla="*/ 6507760 h 6857997"/>
              <a:gd name="connsiteX583" fmla="*/ 2421955 w 12188819"/>
              <a:gd name="connsiteY583" fmla="*/ 6500017 h 6857997"/>
              <a:gd name="connsiteX584" fmla="*/ 2421955 w 12188819"/>
              <a:gd name="connsiteY584" fmla="*/ 6456694 h 6857997"/>
              <a:gd name="connsiteX585" fmla="*/ 2432350 w 12188819"/>
              <a:gd name="connsiteY585" fmla="*/ 6456694 h 6857997"/>
              <a:gd name="connsiteX586" fmla="*/ 2432350 w 12188819"/>
              <a:gd name="connsiteY586" fmla="*/ 6446927 h 6857997"/>
              <a:gd name="connsiteX587" fmla="*/ 2421955 w 12188819"/>
              <a:gd name="connsiteY587" fmla="*/ 6446927 h 6857997"/>
              <a:gd name="connsiteX588" fmla="*/ 1440880 w 12188819"/>
              <a:gd name="connsiteY588" fmla="*/ 6421045 h 6857997"/>
              <a:gd name="connsiteX589" fmla="*/ 1430625 w 12188819"/>
              <a:gd name="connsiteY589" fmla="*/ 6428579 h 6857997"/>
              <a:gd name="connsiteX590" fmla="*/ 1430625 w 12188819"/>
              <a:gd name="connsiteY590" fmla="*/ 6446927 h 6857997"/>
              <a:gd name="connsiteX591" fmla="*/ 1423090 w 12188819"/>
              <a:gd name="connsiteY591" fmla="*/ 6446927 h 6857997"/>
              <a:gd name="connsiteX592" fmla="*/ 1423090 w 12188819"/>
              <a:gd name="connsiteY592" fmla="*/ 6456694 h 6857997"/>
              <a:gd name="connsiteX593" fmla="*/ 1430625 w 12188819"/>
              <a:gd name="connsiteY593" fmla="*/ 6456694 h 6857997"/>
              <a:gd name="connsiteX594" fmla="*/ 1430625 w 12188819"/>
              <a:gd name="connsiteY594" fmla="*/ 6499319 h 6857997"/>
              <a:gd name="connsiteX595" fmla="*/ 1431846 w 12188819"/>
              <a:gd name="connsiteY595" fmla="*/ 6514039 h 6857997"/>
              <a:gd name="connsiteX596" fmla="*/ 1436345 w 12188819"/>
              <a:gd name="connsiteY596" fmla="*/ 6519864 h 6857997"/>
              <a:gd name="connsiteX597" fmla="*/ 1444996 w 12188819"/>
              <a:gd name="connsiteY597" fmla="*/ 6521992 h 6857997"/>
              <a:gd name="connsiteX598" fmla="*/ 1452670 w 12188819"/>
              <a:gd name="connsiteY598" fmla="*/ 6520876 h 6857997"/>
              <a:gd name="connsiteX599" fmla="*/ 1451275 w 12188819"/>
              <a:gd name="connsiteY599" fmla="*/ 6509783 h 6857997"/>
              <a:gd name="connsiteX600" fmla="*/ 1446740 w 12188819"/>
              <a:gd name="connsiteY600" fmla="*/ 6510272 h 6857997"/>
              <a:gd name="connsiteX601" fmla="*/ 1441787 w 12188819"/>
              <a:gd name="connsiteY601" fmla="*/ 6507760 h 6857997"/>
              <a:gd name="connsiteX602" fmla="*/ 1440880 w 12188819"/>
              <a:gd name="connsiteY602" fmla="*/ 6500017 h 6857997"/>
              <a:gd name="connsiteX603" fmla="*/ 1440880 w 12188819"/>
              <a:gd name="connsiteY603" fmla="*/ 6456694 h 6857997"/>
              <a:gd name="connsiteX604" fmla="*/ 1451275 w 12188819"/>
              <a:gd name="connsiteY604" fmla="*/ 6456694 h 6857997"/>
              <a:gd name="connsiteX605" fmla="*/ 1451275 w 12188819"/>
              <a:gd name="connsiteY605" fmla="*/ 6446927 h 6857997"/>
              <a:gd name="connsiteX606" fmla="*/ 1440880 w 12188819"/>
              <a:gd name="connsiteY606" fmla="*/ 6446927 h 6857997"/>
              <a:gd name="connsiteX607" fmla="*/ 6319284 w 12188819"/>
              <a:gd name="connsiteY607" fmla="*/ 6418742 h 6857997"/>
              <a:gd name="connsiteX608" fmla="*/ 6319284 w 12188819"/>
              <a:gd name="connsiteY608" fmla="*/ 6521015 h 6857997"/>
              <a:gd name="connsiteX609" fmla="*/ 6329539 w 12188819"/>
              <a:gd name="connsiteY609" fmla="*/ 6521015 h 6857997"/>
              <a:gd name="connsiteX610" fmla="*/ 6329539 w 12188819"/>
              <a:gd name="connsiteY610" fmla="*/ 6418742 h 6857997"/>
              <a:gd name="connsiteX611" fmla="*/ 6224382 w 12188819"/>
              <a:gd name="connsiteY611" fmla="*/ 6418742 h 6857997"/>
              <a:gd name="connsiteX612" fmla="*/ 6224382 w 12188819"/>
              <a:gd name="connsiteY612" fmla="*/ 6433183 h 6857997"/>
              <a:gd name="connsiteX613" fmla="*/ 6234638 w 12188819"/>
              <a:gd name="connsiteY613" fmla="*/ 6433183 h 6857997"/>
              <a:gd name="connsiteX614" fmla="*/ 6234638 w 12188819"/>
              <a:gd name="connsiteY614" fmla="*/ 6418742 h 6857997"/>
              <a:gd name="connsiteX615" fmla="*/ 6034362 w 12188819"/>
              <a:gd name="connsiteY615" fmla="*/ 6418742 h 6857997"/>
              <a:gd name="connsiteX616" fmla="*/ 6034362 w 12188819"/>
              <a:gd name="connsiteY616" fmla="*/ 6455438 h 6857997"/>
              <a:gd name="connsiteX617" fmla="*/ 6027153 w 12188819"/>
              <a:gd name="connsiteY617" fmla="*/ 6447938 h 6857997"/>
              <a:gd name="connsiteX618" fmla="*/ 6017716 w 12188819"/>
              <a:gd name="connsiteY618" fmla="*/ 6445252 h 6857997"/>
              <a:gd name="connsiteX619" fmla="*/ 6004796 w 12188819"/>
              <a:gd name="connsiteY619" fmla="*/ 6449508 h 6857997"/>
              <a:gd name="connsiteX620" fmla="*/ 5995497 w 12188819"/>
              <a:gd name="connsiteY620" fmla="*/ 6462554 h 6857997"/>
              <a:gd name="connsiteX621" fmla="*/ 5992015 w 12188819"/>
              <a:gd name="connsiteY621" fmla="*/ 6483971 h 6857997"/>
              <a:gd name="connsiteX622" fmla="*/ 5999864 w 12188819"/>
              <a:gd name="connsiteY622" fmla="*/ 6512539 h 6857997"/>
              <a:gd name="connsiteX623" fmla="*/ 6018456 w 12188819"/>
              <a:gd name="connsiteY623" fmla="*/ 6522690 h 6857997"/>
              <a:gd name="connsiteX624" fmla="*/ 6027944 w 12188819"/>
              <a:gd name="connsiteY624" fmla="*/ 6519864 h 6857997"/>
              <a:gd name="connsiteX625" fmla="*/ 6035129 w 12188819"/>
              <a:gd name="connsiteY625" fmla="*/ 6511667 h 6857997"/>
              <a:gd name="connsiteX626" fmla="*/ 6035129 w 12188819"/>
              <a:gd name="connsiteY626" fmla="*/ 6521015 h 6857997"/>
              <a:gd name="connsiteX627" fmla="*/ 6044756 w 12188819"/>
              <a:gd name="connsiteY627" fmla="*/ 6521015 h 6857997"/>
              <a:gd name="connsiteX628" fmla="*/ 6044756 w 12188819"/>
              <a:gd name="connsiteY628" fmla="*/ 6418742 h 6857997"/>
              <a:gd name="connsiteX629" fmla="*/ 2790947 w 12188819"/>
              <a:gd name="connsiteY629" fmla="*/ 6418742 h 6857997"/>
              <a:gd name="connsiteX630" fmla="*/ 2790947 w 12188819"/>
              <a:gd name="connsiteY630" fmla="*/ 6455438 h 6857997"/>
              <a:gd name="connsiteX631" fmla="*/ 2783737 w 12188819"/>
              <a:gd name="connsiteY631" fmla="*/ 6447938 h 6857997"/>
              <a:gd name="connsiteX632" fmla="*/ 2774300 w 12188819"/>
              <a:gd name="connsiteY632" fmla="*/ 6445252 h 6857997"/>
              <a:gd name="connsiteX633" fmla="*/ 2761380 w 12188819"/>
              <a:gd name="connsiteY633" fmla="*/ 6449508 h 6857997"/>
              <a:gd name="connsiteX634" fmla="*/ 2752082 w 12188819"/>
              <a:gd name="connsiteY634" fmla="*/ 6462554 h 6857997"/>
              <a:gd name="connsiteX635" fmla="*/ 2748600 w 12188819"/>
              <a:gd name="connsiteY635" fmla="*/ 6483971 h 6857997"/>
              <a:gd name="connsiteX636" fmla="*/ 2756449 w 12188819"/>
              <a:gd name="connsiteY636" fmla="*/ 6512539 h 6857997"/>
              <a:gd name="connsiteX637" fmla="*/ 2775041 w 12188819"/>
              <a:gd name="connsiteY637" fmla="*/ 6522690 h 6857997"/>
              <a:gd name="connsiteX638" fmla="*/ 2784528 w 12188819"/>
              <a:gd name="connsiteY638" fmla="*/ 6519864 h 6857997"/>
              <a:gd name="connsiteX639" fmla="*/ 2791714 w 12188819"/>
              <a:gd name="connsiteY639" fmla="*/ 6511667 h 6857997"/>
              <a:gd name="connsiteX640" fmla="*/ 2791714 w 12188819"/>
              <a:gd name="connsiteY640" fmla="*/ 6521015 h 6857997"/>
              <a:gd name="connsiteX641" fmla="*/ 2801341 w 12188819"/>
              <a:gd name="connsiteY641" fmla="*/ 6521015 h 6857997"/>
              <a:gd name="connsiteX642" fmla="*/ 2801341 w 12188819"/>
              <a:gd name="connsiteY642" fmla="*/ 6418742 h 6857997"/>
              <a:gd name="connsiteX643" fmla="*/ 2590094 w 12188819"/>
              <a:gd name="connsiteY643" fmla="*/ 6418742 h 6857997"/>
              <a:gd name="connsiteX644" fmla="*/ 2590094 w 12188819"/>
              <a:gd name="connsiteY644" fmla="*/ 6521015 h 6857997"/>
              <a:gd name="connsiteX645" fmla="*/ 2600349 w 12188819"/>
              <a:gd name="connsiteY645" fmla="*/ 6521015 h 6857997"/>
              <a:gd name="connsiteX646" fmla="*/ 2600349 w 12188819"/>
              <a:gd name="connsiteY646" fmla="*/ 6418742 h 6857997"/>
              <a:gd name="connsiteX647" fmla="*/ 2380892 w 12188819"/>
              <a:gd name="connsiteY647" fmla="*/ 6418742 h 6857997"/>
              <a:gd name="connsiteX648" fmla="*/ 2380892 w 12188819"/>
              <a:gd name="connsiteY648" fmla="*/ 6433183 h 6857997"/>
              <a:gd name="connsiteX649" fmla="*/ 2391148 w 12188819"/>
              <a:gd name="connsiteY649" fmla="*/ 6433183 h 6857997"/>
              <a:gd name="connsiteX650" fmla="*/ 2391148 w 12188819"/>
              <a:gd name="connsiteY650" fmla="*/ 6418742 h 6857997"/>
              <a:gd name="connsiteX651" fmla="*/ 2024493 w 12188819"/>
              <a:gd name="connsiteY651" fmla="*/ 6418742 h 6857997"/>
              <a:gd name="connsiteX652" fmla="*/ 1992149 w 12188819"/>
              <a:gd name="connsiteY652" fmla="*/ 6521015 h 6857997"/>
              <a:gd name="connsiteX653" fmla="*/ 2003850 w 12188819"/>
              <a:gd name="connsiteY653" fmla="*/ 6521015 h 6857997"/>
              <a:gd name="connsiteX654" fmla="*/ 2012966 w 12188819"/>
              <a:gd name="connsiteY654" fmla="*/ 6490040 h 6857997"/>
              <a:gd name="connsiteX655" fmla="*/ 2048249 w 12188819"/>
              <a:gd name="connsiteY655" fmla="*/ 6490040 h 6857997"/>
              <a:gd name="connsiteX656" fmla="*/ 2058004 w 12188819"/>
              <a:gd name="connsiteY656" fmla="*/ 6521015 h 6857997"/>
              <a:gd name="connsiteX657" fmla="*/ 2070702 w 12188819"/>
              <a:gd name="connsiteY657" fmla="*/ 6521015 h 6857997"/>
              <a:gd name="connsiteX658" fmla="*/ 2036357 w 12188819"/>
              <a:gd name="connsiteY658" fmla="*/ 6418742 h 6857997"/>
              <a:gd name="connsiteX659" fmla="*/ 1818918 w 12188819"/>
              <a:gd name="connsiteY659" fmla="*/ 6418742 h 6857997"/>
              <a:gd name="connsiteX660" fmla="*/ 1818918 w 12188819"/>
              <a:gd name="connsiteY660" fmla="*/ 6433183 h 6857997"/>
              <a:gd name="connsiteX661" fmla="*/ 1829173 w 12188819"/>
              <a:gd name="connsiteY661" fmla="*/ 6433183 h 6857997"/>
              <a:gd name="connsiteX662" fmla="*/ 1829173 w 12188819"/>
              <a:gd name="connsiteY662" fmla="*/ 6418742 h 6857997"/>
              <a:gd name="connsiteX663" fmla="*/ 1752242 w 12188819"/>
              <a:gd name="connsiteY663" fmla="*/ 6418742 h 6857997"/>
              <a:gd name="connsiteX664" fmla="*/ 1752242 w 12188819"/>
              <a:gd name="connsiteY664" fmla="*/ 6433183 h 6857997"/>
              <a:gd name="connsiteX665" fmla="*/ 1762498 w 12188819"/>
              <a:gd name="connsiteY665" fmla="*/ 6433183 h 6857997"/>
              <a:gd name="connsiteX666" fmla="*/ 1762498 w 12188819"/>
              <a:gd name="connsiteY666" fmla="*/ 6418742 h 6857997"/>
              <a:gd name="connsiteX667" fmla="*/ 1361717 w 12188819"/>
              <a:gd name="connsiteY667" fmla="*/ 6418742 h 6857997"/>
              <a:gd name="connsiteX668" fmla="*/ 1361717 w 12188819"/>
              <a:gd name="connsiteY668" fmla="*/ 6521015 h 6857997"/>
              <a:gd name="connsiteX669" fmla="*/ 1371973 w 12188819"/>
              <a:gd name="connsiteY669" fmla="*/ 6521015 h 6857997"/>
              <a:gd name="connsiteX670" fmla="*/ 1371973 w 12188819"/>
              <a:gd name="connsiteY670" fmla="*/ 6480483 h 6857997"/>
              <a:gd name="connsiteX671" fmla="*/ 1376682 w 12188819"/>
              <a:gd name="connsiteY671" fmla="*/ 6461437 h 6857997"/>
              <a:gd name="connsiteX672" fmla="*/ 1388088 w 12188819"/>
              <a:gd name="connsiteY672" fmla="*/ 6456066 h 6857997"/>
              <a:gd name="connsiteX673" fmla="*/ 1397506 w 12188819"/>
              <a:gd name="connsiteY673" fmla="*/ 6460252 h 6857997"/>
              <a:gd name="connsiteX674" fmla="*/ 1400924 w 12188819"/>
              <a:gd name="connsiteY674" fmla="*/ 6474065 h 6857997"/>
              <a:gd name="connsiteX675" fmla="*/ 1400924 w 12188819"/>
              <a:gd name="connsiteY675" fmla="*/ 6521015 h 6857997"/>
              <a:gd name="connsiteX676" fmla="*/ 1411180 w 12188819"/>
              <a:gd name="connsiteY676" fmla="*/ 6521015 h 6857997"/>
              <a:gd name="connsiteX677" fmla="*/ 1411180 w 12188819"/>
              <a:gd name="connsiteY677" fmla="*/ 6474065 h 6857997"/>
              <a:gd name="connsiteX678" fmla="*/ 1405564 w 12188819"/>
              <a:gd name="connsiteY678" fmla="*/ 6451426 h 6857997"/>
              <a:gd name="connsiteX679" fmla="*/ 1390251 w 12188819"/>
              <a:gd name="connsiteY679" fmla="*/ 6445252 h 6857997"/>
              <a:gd name="connsiteX680" fmla="*/ 1380170 w 12188819"/>
              <a:gd name="connsiteY680" fmla="*/ 6447799 h 6857997"/>
              <a:gd name="connsiteX681" fmla="*/ 1371973 w 12188819"/>
              <a:gd name="connsiteY681" fmla="*/ 6455438 h 6857997"/>
              <a:gd name="connsiteX682" fmla="*/ 1371973 w 12188819"/>
              <a:gd name="connsiteY682" fmla="*/ 6418742 h 6857997"/>
              <a:gd name="connsiteX683" fmla="*/ 1266468 w 12188819"/>
              <a:gd name="connsiteY683" fmla="*/ 6418742 h 6857997"/>
              <a:gd name="connsiteX684" fmla="*/ 1266468 w 12188819"/>
              <a:gd name="connsiteY684" fmla="*/ 6433183 h 6857997"/>
              <a:gd name="connsiteX685" fmla="*/ 1276723 w 12188819"/>
              <a:gd name="connsiteY685" fmla="*/ 6433183 h 6857997"/>
              <a:gd name="connsiteX686" fmla="*/ 1276723 w 12188819"/>
              <a:gd name="connsiteY686" fmla="*/ 6418742 h 6857997"/>
              <a:gd name="connsiteX687" fmla="*/ 5958282 w 12188819"/>
              <a:gd name="connsiteY687" fmla="*/ 6416998 h 6857997"/>
              <a:gd name="connsiteX688" fmla="*/ 5948872 w 12188819"/>
              <a:gd name="connsiteY688" fmla="*/ 6419301 h 6857997"/>
              <a:gd name="connsiteX689" fmla="*/ 5943313 w 12188819"/>
              <a:gd name="connsiteY689" fmla="*/ 6425963 h 6857997"/>
              <a:gd name="connsiteX690" fmla="*/ 5941494 w 12188819"/>
              <a:gd name="connsiteY690" fmla="*/ 6439044 h 6857997"/>
              <a:gd name="connsiteX691" fmla="*/ 5941494 w 12188819"/>
              <a:gd name="connsiteY691" fmla="*/ 6446927 h 6857997"/>
              <a:gd name="connsiteX692" fmla="*/ 5932355 w 12188819"/>
              <a:gd name="connsiteY692" fmla="*/ 6446927 h 6857997"/>
              <a:gd name="connsiteX693" fmla="*/ 5932355 w 12188819"/>
              <a:gd name="connsiteY693" fmla="*/ 6456694 h 6857997"/>
              <a:gd name="connsiteX694" fmla="*/ 5941494 w 12188819"/>
              <a:gd name="connsiteY694" fmla="*/ 6456694 h 6857997"/>
              <a:gd name="connsiteX695" fmla="*/ 5941494 w 12188819"/>
              <a:gd name="connsiteY695" fmla="*/ 6521015 h 6857997"/>
              <a:gd name="connsiteX696" fmla="*/ 5951748 w 12188819"/>
              <a:gd name="connsiteY696" fmla="*/ 6521015 h 6857997"/>
              <a:gd name="connsiteX697" fmla="*/ 5951748 w 12188819"/>
              <a:gd name="connsiteY697" fmla="*/ 6456694 h 6857997"/>
              <a:gd name="connsiteX698" fmla="*/ 5963608 w 12188819"/>
              <a:gd name="connsiteY698" fmla="*/ 6456694 h 6857997"/>
              <a:gd name="connsiteX699" fmla="*/ 5963608 w 12188819"/>
              <a:gd name="connsiteY699" fmla="*/ 6446927 h 6857997"/>
              <a:gd name="connsiteX700" fmla="*/ 5951748 w 12188819"/>
              <a:gd name="connsiteY700" fmla="*/ 6446927 h 6857997"/>
              <a:gd name="connsiteX701" fmla="*/ 5951748 w 12188819"/>
              <a:gd name="connsiteY701" fmla="*/ 6440090 h 6857997"/>
              <a:gd name="connsiteX702" fmla="*/ 5953736 w 12188819"/>
              <a:gd name="connsiteY702" fmla="*/ 6430916 h 6857997"/>
              <a:gd name="connsiteX703" fmla="*/ 5960329 w 12188819"/>
              <a:gd name="connsiteY703" fmla="*/ 6428509 h 6857997"/>
              <a:gd name="connsiteX704" fmla="*/ 5966398 w 12188819"/>
              <a:gd name="connsiteY704" fmla="*/ 6429207 h 6857997"/>
              <a:gd name="connsiteX705" fmla="*/ 5967207 w 12188819"/>
              <a:gd name="connsiteY705" fmla="*/ 6423469 h 6857997"/>
              <a:gd name="connsiteX706" fmla="*/ 5967207 w 12188819"/>
              <a:gd name="connsiteY706" fmla="*/ 6433183 h 6857997"/>
              <a:gd name="connsiteX707" fmla="*/ 5977463 w 12188819"/>
              <a:gd name="connsiteY707" fmla="*/ 6433183 h 6857997"/>
              <a:gd name="connsiteX708" fmla="*/ 5977463 w 12188819"/>
              <a:gd name="connsiteY708" fmla="*/ 6418742 h 6857997"/>
              <a:gd name="connsiteX709" fmla="*/ 5967874 w 12188819"/>
              <a:gd name="connsiteY709" fmla="*/ 6418742 h 6857997"/>
              <a:gd name="connsiteX710" fmla="*/ 5967933 w 12188819"/>
              <a:gd name="connsiteY710" fmla="*/ 6418324 h 6857997"/>
              <a:gd name="connsiteX711" fmla="*/ 5958282 w 12188819"/>
              <a:gd name="connsiteY711" fmla="*/ 6416998 h 6857997"/>
              <a:gd name="connsiteX712" fmla="*/ 883226 w 12188819"/>
              <a:gd name="connsiteY712" fmla="*/ 6416998 h 6857997"/>
              <a:gd name="connsiteX713" fmla="*/ 862262 w 12188819"/>
              <a:gd name="connsiteY713" fmla="*/ 6423591 h 6857997"/>
              <a:gd name="connsiteX714" fmla="*/ 846181 w 12188819"/>
              <a:gd name="connsiteY714" fmla="*/ 6442532 h 6857997"/>
              <a:gd name="connsiteX715" fmla="*/ 840042 w 12188819"/>
              <a:gd name="connsiteY715" fmla="*/ 6469670 h 6857997"/>
              <a:gd name="connsiteX716" fmla="*/ 852460 w 12188819"/>
              <a:gd name="connsiteY716" fmla="*/ 6506539 h 6857997"/>
              <a:gd name="connsiteX717" fmla="*/ 883226 w 12188819"/>
              <a:gd name="connsiteY717" fmla="*/ 6522271 h 6857997"/>
              <a:gd name="connsiteX718" fmla="*/ 904190 w 12188819"/>
              <a:gd name="connsiteY718" fmla="*/ 6515678 h 6857997"/>
              <a:gd name="connsiteX719" fmla="*/ 920270 w 12188819"/>
              <a:gd name="connsiteY719" fmla="*/ 6496738 h 6857997"/>
              <a:gd name="connsiteX720" fmla="*/ 926409 w 12188819"/>
              <a:gd name="connsiteY720" fmla="*/ 6469670 h 6857997"/>
              <a:gd name="connsiteX721" fmla="*/ 913991 w 12188819"/>
              <a:gd name="connsiteY721" fmla="*/ 6432765 h 6857997"/>
              <a:gd name="connsiteX722" fmla="*/ 883226 w 12188819"/>
              <a:gd name="connsiteY722" fmla="*/ 6416998 h 6857997"/>
              <a:gd name="connsiteX723" fmla="*/ 5757199 w 12188819"/>
              <a:gd name="connsiteY723" fmla="*/ 6416929 h 6857997"/>
              <a:gd name="connsiteX724" fmla="*/ 5737087 w 12188819"/>
              <a:gd name="connsiteY724" fmla="*/ 6422897 h 6857997"/>
              <a:gd name="connsiteX725" fmla="*/ 5722806 w 12188819"/>
              <a:gd name="connsiteY725" fmla="*/ 6440559 h 6857997"/>
              <a:gd name="connsiteX726" fmla="*/ 5717535 w 12188819"/>
              <a:gd name="connsiteY726" fmla="*/ 6469146 h 6857997"/>
              <a:gd name="connsiteX727" fmla="*/ 5722801 w 12188819"/>
              <a:gd name="connsiteY727" fmla="*/ 6498815 h 6857997"/>
              <a:gd name="connsiteX728" fmla="*/ 5736336 w 12188819"/>
              <a:gd name="connsiteY728" fmla="*/ 6517070 h 6857997"/>
              <a:gd name="connsiteX729" fmla="*/ 5756253 w 12188819"/>
              <a:gd name="connsiteY729" fmla="*/ 6522759 h 6857997"/>
              <a:gd name="connsiteX730" fmla="*/ 5778752 w 12188819"/>
              <a:gd name="connsiteY730" fmla="*/ 6514283 h 6857997"/>
              <a:gd name="connsiteX731" fmla="*/ 5791693 w 12188819"/>
              <a:gd name="connsiteY731" fmla="*/ 6488575 h 6857997"/>
              <a:gd name="connsiteX732" fmla="*/ 5780530 w 12188819"/>
              <a:gd name="connsiteY732" fmla="*/ 6485157 h 6857997"/>
              <a:gd name="connsiteX733" fmla="*/ 5771705 w 12188819"/>
              <a:gd name="connsiteY733" fmla="*/ 6504726 h 6857997"/>
              <a:gd name="connsiteX734" fmla="*/ 5756045 w 12188819"/>
              <a:gd name="connsiteY734" fmla="*/ 6511179 h 6857997"/>
              <a:gd name="connsiteX735" fmla="*/ 5736370 w 12188819"/>
              <a:gd name="connsiteY735" fmla="*/ 6500671 h 6857997"/>
              <a:gd name="connsiteX736" fmla="*/ 5728975 w 12188819"/>
              <a:gd name="connsiteY736" fmla="*/ 6469145 h 6857997"/>
              <a:gd name="connsiteX737" fmla="*/ 5732645 w 12188819"/>
              <a:gd name="connsiteY737" fmla="*/ 6446175 h 6857997"/>
              <a:gd name="connsiteX738" fmla="*/ 5742458 w 12188819"/>
              <a:gd name="connsiteY738" fmla="*/ 6432804 h 6857997"/>
              <a:gd name="connsiteX739" fmla="*/ 5756990 w 12188819"/>
              <a:gd name="connsiteY739" fmla="*/ 6428509 h 6857997"/>
              <a:gd name="connsiteX740" fmla="*/ 5779414 w 12188819"/>
              <a:gd name="connsiteY740" fmla="*/ 6449787 h 6857997"/>
              <a:gd name="connsiteX741" fmla="*/ 5790297 w 12188819"/>
              <a:gd name="connsiteY741" fmla="*/ 6446648 h 6857997"/>
              <a:gd name="connsiteX742" fmla="*/ 5778077 w 12188819"/>
              <a:gd name="connsiteY742" fmla="*/ 6424480 h 6857997"/>
              <a:gd name="connsiteX743" fmla="*/ 5757199 w 12188819"/>
              <a:gd name="connsiteY743" fmla="*/ 6416929 h 6857997"/>
              <a:gd name="connsiteX744" fmla="*/ 2249524 w 12188819"/>
              <a:gd name="connsiteY744" fmla="*/ 6416929 h 6857997"/>
              <a:gd name="connsiteX745" fmla="*/ 2227897 w 12188819"/>
              <a:gd name="connsiteY745" fmla="*/ 6424812 h 6857997"/>
              <a:gd name="connsiteX746" fmla="*/ 2219874 w 12188819"/>
              <a:gd name="connsiteY746" fmla="*/ 6445113 h 6857997"/>
              <a:gd name="connsiteX747" fmla="*/ 2222665 w 12188819"/>
              <a:gd name="connsiteY747" fmla="*/ 6457496 h 6857997"/>
              <a:gd name="connsiteX748" fmla="*/ 2230478 w 12188819"/>
              <a:gd name="connsiteY748" fmla="*/ 6466530 h 6857997"/>
              <a:gd name="connsiteX749" fmla="*/ 2247361 w 12188819"/>
              <a:gd name="connsiteY749" fmla="*/ 6473609 h 6857997"/>
              <a:gd name="connsiteX750" fmla="*/ 2264697 w 12188819"/>
              <a:gd name="connsiteY750" fmla="*/ 6479711 h 6857997"/>
              <a:gd name="connsiteX751" fmla="*/ 2270697 w 12188819"/>
              <a:gd name="connsiteY751" fmla="*/ 6485246 h 6857997"/>
              <a:gd name="connsiteX752" fmla="*/ 2272685 w 12188819"/>
              <a:gd name="connsiteY752" fmla="*/ 6493147 h 6857997"/>
              <a:gd name="connsiteX753" fmla="*/ 2267209 w 12188819"/>
              <a:gd name="connsiteY753" fmla="*/ 6505713 h 6857997"/>
              <a:gd name="connsiteX754" fmla="*/ 2251826 w 12188819"/>
              <a:gd name="connsiteY754" fmla="*/ 6510551 h 6857997"/>
              <a:gd name="connsiteX755" fmla="*/ 2239408 w 12188819"/>
              <a:gd name="connsiteY755" fmla="*/ 6507690 h 6857997"/>
              <a:gd name="connsiteX756" fmla="*/ 2230932 w 12188819"/>
              <a:gd name="connsiteY756" fmla="*/ 6500121 h 6857997"/>
              <a:gd name="connsiteX757" fmla="*/ 2227130 w 12188819"/>
              <a:gd name="connsiteY757" fmla="*/ 6486971 h 6857997"/>
              <a:gd name="connsiteX758" fmla="*/ 2216665 w 12188819"/>
              <a:gd name="connsiteY758" fmla="*/ 6488087 h 6857997"/>
              <a:gd name="connsiteX759" fmla="*/ 2226258 w 12188819"/>
              <a:gd name="connsiteY759" fmla="*/ 6513411 h 6857997"/>
              <a:gd name="connsiteX760" fmla="*/ 2251059 w 12188819"/>
              <a:gd name="connsiteY760" fmla="*/ 6522759 h 6857997"/>
              <a:gd name="connsiteX761" fmla="*/ 2268116 w 12188819"/>
              <a:gd name="connsiteY761" fmla="*/ 6518996 h 6857997"/>
              <a:gd name="connsiteX762" fmla="*/ 2279313 w 12188819"/>
              <a:gd name="connsiteY762" fmla="*/ 6508020 h 6857997"/>
              <a:gd name="connsiteX763" fmla="*/ 2283429 w 12188819"/>
              <a:gd name="connsiteY763" fmla="*/ 6492028 h 6857997"/>
              <a:gd name="connsiteX764" fmla="*/ 2279514 w 12188819"/>
              <a:gd name="connsiteY764" fmla="*/ 6476800 h 6857997"/>
              <a:gd name="connsiteX765" fmla="*/ 2267928 w 12188819"/>
              <a:gd name="connsiteY765" fmla="*/ 6466500 h 6857997"/>
              <a:gd name="connsiteX766" fmla="*/ 2250496 w 12188819"/>
              <a:gd name="connsiteY766" fmla="*/ 6460543 h 6857997"/>
              <a:gd name="connsiteX767" fmla="*/ 2234177 w 12188819"/>
              <a:gd name="connsiteY767" fmla="*/ 6453621 h 6857997"/>
              <a:gd name="connsiteX768" fmla="*/ 2230548 w 12188819"/>
              <a:gd name="connsiteY768" fmla="*/ 6443995 h 6857997"/>
              <a:gd name="connsiteX769" fmla="*/ 2235501 w 12188819"/>
              <a:gd name="connsiteY769" fmla="*/ 6433078 h 6857997"/>
              <a:gd name="connsiteX770" fmla="*/ 2249873 w 12188819"/>
              <a:gd name="connsiteY770" fmla="*/ 6428858 h 6857997"/>
              <a:gd name="connsiteX771" fmla="*/ 2264279 w 12188819"/>
              <a:gd name="connsiteY771" fmla="*/ 6433672 h 6857997"/>
              <a:gd name="connsiteX772" fmla="*/ 2270243 w 12188819"/>
              <a:gd name="connsiteY772" fmla="*/ 6448462 h 6857997"/>
              <a:gd name="connsiteX773" fmla="*/ 2280917 w 12188819"/>
              <a:gd name="connsiteY773" fmla="*/ 6447485 h 6857997"/>
              <a:gd name="connsiteX774" fmla="*/ 2276766 w 12188819"/>
              <a:gd name="connsiteY774" fmla="*/ 6431230 h 6857997"/>
              <a:gd name="connsiteX775" fmla="*/ 2265883 w 12188819"/>
              <a:gd name="connsiteY775" fmla="*/ 6420626 h 6857997"/>
              <a:gd name="connsiteX776" fmla="*/ 2249524 w 12188819"/>
              <a:gd name="connsiteY776" fmla="*/ 6416929 h 6857997"/>
              <a:gd name="connsiteX777" fmla="*/ 2107518 w 12188819"/>
              <a:gd name="connsiteY777" fmla="*/ 6416929 h 6857997"/>
              <a:gd name="connsiteX778" fmla="*/ 2085892 w 12188819"/>
              <a:gd name="connsiteY778" fmla="*/ 6422827 h 6857997"/>
              <a:gd name="connsiteX779" fmla="*/ 2071102 w 12188819"/>
              <a:gd name="connsiteY779" fmla="*/ 6441152 h 6857997"/>
              <a:gd name="connsiteX780" fmla="*/ 2065451 w 12188819"/>
              <a:gd name="connsiteY780" fmla="*/ 6470332 h 6857997"/>
              <a:gd name="connsiteX781" fmla="*/ 2071067 w 12188819"/>
              <a:gd name="connsiteY781" fmla="*/ 6498675 h 6857997"/>
              <a:gd name="connsiteX782" fmla="*/ 2086310 w 12188819"/>
              <a:gd name="connsiteY782" fmla="*/ 6516616 h 6857997"/>
              <a:gd name="connsiteX783" fmla="*/ 2108216 w 12188819"/>
              <a:gd name="connsiteY783" fmla="*/ 6522759 h 6857997"/>
              <a:gd name="connsiteX784" fmla="*/ 2126145 w 12188819"/>
              <a:gd name="connsiteY784" fmla="*/ 6518748 h 6857997"/>
              <a:gd name="connsiteX785" fmla="*/ 2143028 w 12188819"/>
              <a:gd name="connsiteY785" fmla="*/ 6506784 h 6857997"/>
              <a:gd name="connsiteX786" fmla="*/ 2143028 w 12188819"/>
              <a:gd name="connsiteY786" fmla="*/ 6468763 h 6857997"/>
              <a:gd name="connsiteX787" fmla="*/ 2107518 w 12188819"/>
              <a:gd name="connsiteY787" fmla="*/ 6468832 h 6857997"/>
              <a:gd name="connsiteX788" fmla="*/ 2107518 w 12188819"/>
              <a:gd name="connsiteY788" fmla="*/ 6480901 h 6857997"/>
              <a:gd name="connsiteX789" fmla="*/ 2132145 w 12188819"/>
              <a:gd name="connsiteY789" fmla="*/ 6480901 h 6857997"/>
              <a:gd name="connsiteX790" fmla="*/ 2132145 w 12188819"/>
              <a:gd name="connsiteY790" fmla="*/ 6499947 h 6857997"/>
              <a:gd name="connsiteX791" fmla="*/ 2121227 w 12188819"/>
              <a:gd name="connsiteY791" fmla="*/ 6507411 h 6857997"/>
              <a:gd name="connsiteX792" fmla="*/ 2107798 w 12188819"/>
              <a:gd name="connsiteY792" fmla="*/ 6510551 h 6857997"/>
              <a:gd name="connsiteX793" fmla="*/ 2085473 w 12188819"/>
              <a:gd name="connsiteY793" fmla="*/ 6500322 h 6857997"/>
              <a:gd name="connsiteX794" fmla="*/ 2076892 w 12188819"/>
              <a:gd name="connsiteY794" fmla="*/ 6469565 h 6857997"/>
              <a:gd name="connsiteX795" fmla="*/ 2080904 w 12188819"/>
              <a:gd name="connsiteY795" fmla="*/ 6446733 h 6857997"/>
              <a:gd name="connsiteX796" fmla="*/ 2091508 w 12188819"/>
              <a:gd name="connsiteY796" fmla="*/ 6432943 h 6857997"/>
              <a:gd name="connsiteX797" fmla="*/ 2107239 w 12188819"/>
              <a:gd name="connsiteY797" fmla="*/ 6428509 h 6857997"/>
              <a:gd name="connsiteX798" fmla="*/ 2118541 w 12188819"/>
              <a:gd name="connsiteY798" fmla="*/ 6430951 h 6857997"/>
              <a:gd name="connsiteX799" fmla="*/ 2126634 w 12188819"/>
              <a:gd name="connsiteY799" fmla="*/ 6437683 h 6857997"/>
              <a:gd name="connsiteX800" fmla="*/ 2131726 w 12188819"/>
              <a:gd name="connsiteY800" fmla="*/ 6450624 h 6857997"/>
              <a:gd name="connsiteX801" fmla="*/ 2141702 w 12188819"/>
              <a:gd name="connsiteY801" fmla="*/ 6447276 h 6857997"/>
              <a:gd name="connsiteX802" fmla="*/ 2135005 w 12188819"/>
              <a:gd name="connsiteY802" fmla="*/ 6430044 h 6857997"/>
              <a:gd name="connsiteX803" fmla="*/ 2123634 w 12188819"/>
              <a:gd name="connsiteY803" fmla="*/ 6420347 h 6857997"/>
              <a:gd name="connsiteX804" fmla="*/ 2107518 w 12188819"/>
              <a:gd name="connsiteY804" fmla="*/ 6416929 h 6857997"/>
              <a:gd name="connsiteX805" fmla="*/ 1516099 w 12188819"/>
              <a:gd name="connsiteY805" fmla="*/ 6416929 h 6857997"/>
              <a:gd name="connsiteX806" fmla="*/ 1494472 w 12188819"/>
              <a:gd name="connsiteY806" fmla="*/ 6424812 h 6857997"/>
              <a:gd name="connsiteX807" fmla="*/ 1486449 w 12188819"/>
              <a:gd name="connsiteY807" fmla="*/ 6445113 h 6857997"/>
              <a:gd name="connsiteX808" fmla="*/ 1489240 w 12188819"/>
              <a:gd name="connsiteY808" fmla="*/ 6457496 h 6857997"/>
              <a:gd name="connsiteX809" fmla="*/ 1497053 w 12188819"/>
              <a:gd name="connsiteY809" fmla="*/ 6466530 h 6857997"/>
              <a:gd name="connsiteX810" fmla="*/ 1513936 w 12188819"/>
              <a:gd name="connsiteY810" fmla="*/ 6473609 h 6857997"/>
              <a:gd name="connsiteX811" fmla="*/ 1531272 w 12188819"/>
              <a:gd name="connsiteY811" fmla="*/ 6479711 h 6857997"/>
              <a:gd name="connsiteX812" fmla="*/ 1537272 w 12188819"/>
              <a:gd name="connsiteY812" fmla="*/ 6485246 h 6857997"/>
              <a:gd name="connsiteX813" fmla="*/ 1539260 w 12188819"/>
              <a:gd name="connsiteY813" fmla="*/ 6493147 h 6857997"/>
              <a:gd name="connsiteX814" fmla="*/ 1533784 w 12188819"/>
              <a:gd name="connsiteY814" fmla="*/ 6505713 h 6857997"/>
              <a:gd name="connsiteX815" fmla="*/ 1518401 w 12188819"/>
              <a:gd name="connsiteY815" fmla="*/ 6510551 h 6857997"/>
              <a:gd name="connsiteX816" fmla="*/ 1505983 w 12188819"/>
              <a:gd name="connsiteY816" fmla="*/ 6507690 h 6857997"/>
              <a:gd name="connsiteX817" fmla="*/ 1497507 w 12188819"/>
              <a:gd name="connsiteY817" fmla="*/ 6500121 h 6857997"/>
              <a:gd name="connsiteX818" fmla="*/ 1493705 w 12188819"/>
              <a:gd name="connsiteY818" fmla="*/ 6486971 h 6857997"/>
              <a:gd name="connsiteX819" fmla="*/ 1483240 w 12188819"/>
              <a:gd name="connsiteY819" fmla="*/ 6488087 h 6857997"/>
              <a:gd name="connsiteX820" fmla="*/ 1492833 w 12188819"/>
              <a:gd name="connsiteY820" fmla="*/ 6513411 h 6857997"/>
              <a:gd name="connsiteX821" fmla="*/ 1517633 w 12188819"/>
              <a:gd name="connsiteY821" fmla="*/ 6522759 h 6857997"/>
              <a:gd name="connsiteX822" fmla="*/ 1534691 w 12188819"/>
              <a:gd name="connsiteY822" fmla="*/ 6518996 h 6857997"/>
              <a:gd name="connsiteX823" fmla="*/ 1545887 w 12188819"/>
              <a:gd name="connsiteY823" fmla="*/ 6508020 h 6857997"/>
              <a:gd name="connsiteX824" fmla="*/ 1550004 w 12188819"/>
              <a:gd name="connsiteY824" fmla="*/ 6492028 h 6857997"/>
              <a:gd name="connsiteX825" fmla="*/ 1546089 w 12188819"/>
              <a:gd name="connsiteY825" fmla="*/ 6476800 h 6857997"/>
              <a:gd name="connsiteX826" fmla="*/ 1534503 w 12188819"/>
              <a:gd name="connsiteY826" fmla="*/ 6466500 h 6857997"/>
              <a:gd name="connsiteX827" fmla="*/ 1517071 w 12188819"/>
              <a:gd name="connsiteY827" fmla="*/ 6460543 h 6857997"/>
              <a:gd name="connsiteX828" fmla="*/ 1500752 w 12188819"/>
              <a:gd name="connsiteY828" fmla="*/ 6453621 h 6857997"/>
              <a:gd name="connsiteX829" fmla="*/ 1497123 w 12188819"/>
              <a:gd name="connsiteY829" fmla="*/ 6443995 h 6857997"/>
              <a:gd name="connsiteX830" fmla="*/ 1502076 w 12188819"/>
              <a:gd name="connsiteY830" fmla="*/ 6433078 h 6857997"/>
              <a:gd name="connsiteX831" fmla="*/ 1516448 w 12188819"/>
              <a:gd name="connsiteY831" fmla="*/ 6428858 h 6857997"/>
              <a:gd name="connsiteX832" fmla="*/ 1530854 w 12188819"/>
              <a:gd name="connsiteY832" fmla="*/ 6433672 h 6857997"/>
              <a:gd name="connsiteX833" fmla="*/ 1536818 w 12188819"/>
              <a:gd name="connsiteY833" fmla="*/ 6448462 h 6857997"/>
              <a:gd name="connsiteX834" fmla="*/ 1547492 w 12188819"/>
              <a:gd name="connsiteY834" fmla="*/ 6447485 h 6857997"/>
              <a:gd name="connsiteX835" fmla="*/ 1543341 w 12188819"/>
              <a:gd name="connsiteY835" fmla="*/ 6431230 h 6857997"/>
              <a:gd name="connsiteX836" fmla="*/ 1532458 w 12188819"/>
              <a:gd name="connsiteY836" fmla="*/ 6420626 h 6857997"/>
              <a:gd name="connsiteX837" fmla="*/ 1516099 w 12188819"/>
              <a:gd name="connsiteY837" fmla="*/ 6416929 h 6857997"/>
              <a:gd name="connsiteX838" fmla="*/ 999308 w 12188819"/>
              <a:gd name="connsiteY838" fmla="*/ 6416929 h 6857997"/>
              <a:gd name="connsiteX839" fmla="*/ 979197 w 12188819"/>
              <a:gd name="connsiteY839" fmla="*/ 6422897 h 6857997"/>
              <a:gd name="connsiteX840" fmla="*/ 964916 w 12188819"/>
              <a:gd name="connsiteY840" fmla="*/ 6440559 h 6857997"/>
              <a:gd name="connsiteX841" fmla="*/ 959644 w 12188819"/>
              <a:gd name="connsiteY841" fmla="*/ 6469146 h 6857997"/>
              <a:gd name="connsiteX842" fmla="*/ 964911 w 12188819"/>
              <a:gd name="connsiteY842" fmla="*/ 6498815 h 6857997"/>
              <a:gd name="connsiteX843" fmla="*/ 978445 w 12188819"/>
              <a:gd name="connsiteY843" fmla="*/ 6517070 h 6857997"/>
              <a:gd name="connsiteX844" fmla="*/ 998363 w 12188819"/>
              <a:gd name="connsiteY844" fmla="*/ 6522759 h 6857997"/>
              <a:gd name="connsiteX845" fmla="*/ 1020862 w 12188819"/>
              <a:gd name="connsiteY845" fmla="*/ 6514283 h 6857997"/>
              <a:gd name="connsiteX846" fmla="*/ 1033803 w 12188819"/>
              <a:gd name="connsiteY846" fmla="*/ 6488575 h 6857997"/>
              <a:gd name="connsiteX847" fmla="*/ 1022640 w 12188819"/>
              <a:gd name="connsiteY847" fmla="*/ 6485157 h 6857997"/>
              <a:gd name="connsiteX848" fmla="*/ 1013815 w 12188819"/>
              <a:gd name="connsiteY848" fmla="*/ 6504726 h 6857997"/>
              <a:gd name="connsiteX849" fmla="*/ 998154 w 12188819"/>
              <a:gd name="connsiteY849" fmla="*/ 6511179 h 6857997"/>
              <a:gd name="connsiteX850" fmla="*/ 978480 w 12188819"/>
              <a:gd name="connsiteY850" fmla="*/ 6500671 h 6857997"/>
              <a:gd name="connsiteX851" fmla="*/ 971086 w 12188819"/>
              <a:gd name="connsiteY851" fmla="*/ 6469145 h 6857997"/>
              <a:gd name="connsiteX852" fmla="*/ 974753 w 12188819"/>
              <a:gd name="connsiteY852" fmla="*/ 6446175 h 6857997"/>
              <a:gd name="connsiteX853" fmla="*/ 984568 w 12188819"/>
              <a:gd name="connsiteY853" fmla="*/ 6432804 h 6857997"/>
              <a:gd name="connsiteX854" fmla="*/ 999100 w 12188819"/>
              <a:gd name="connsiteY854" fmla="*/ 6428509 h 6857997"/>
              <a:gd name="connsiteX855" fmla="*/ 1021524 w 12188819"/>
              <a:gd name="connsiteY855" fmla="*/ 6449787 h 6857997"/>
              <a:gd name="connsiteX856" fmla="*/ 1032407 w 12188819"/>
              <a:gd name="connsiteY856" fmla="*/ 6446648 h 6857997"/>
              <a:gd name="connsiteX857" fmla="*/ 1020187 w 12188819"/>
              <a:gd name="connsiteY857" fmla="*/ 6424480 h 6857997"/>
              <a:gd name="connsiteX858" fmla="*/ 999308 w 12188819"/>
              <a:gd name="connsiteY858" fmla="*/ 6416929 h 6857997"/>
              <a:gd name="connsiteX859" fmla="*/ 10252069 w 12188819"/>
              <a:gd name="connsiteY859" fmla="*/ 6274795 h 6857997"/>
              <a:gd name="connsiteX860" fmla="*/ 10252069 w 12188819"/>
              <a:gd name="connsiteY860" fmla="*/ 6274796 h 6857997"/>
              <a:gd name="connsiteX861" fmla="*/ 11460042 w 12188819"/>
              <a:gd name="connsiteY861" fmla="*/ 6274796 h 6857997"/>
              <a:gd name="connsiteX862" fmla="*/ 11460042 w 12188819"/>
              <a:gd name="connsiteY862" fmla="*/ 6274795 h 6857997"/>
              <a:gd name="connsiteX863" fmla="*/ 0 w 12188819"/>
              <a:gd name="connsiteY863" fmla="*/ 0 h 6857997"/>
              <a:gd name="connsiteX864" fmla="*/ 12188819 w 12188819"/>
              <a:gd name="connsiteY864" fmla="*/ 0 h 6857997"/>
              <a:gd name="connsiteX865" fmla="*/ 12188819 w 12188819"/>
              <a:gd name="connsiteY865" fmla="*/ 3141659 h 6857997"/>
              <a:gd name="connsiteX866" fmla="*/ 6095995 w 12188819"/>
              <a:gd name="connsiteY866" fmla="*/ 3141659 h 6857997"/>
              <a:gd name="connsiteX867" fmla="*/ 6095995 w 12188819"/>
              <a:gd name="connsiteY867" fmla="*/ 6237284 h 6857997"/>
              <a:gd name="connsiteX868" fmla="*/ 12188819 w 12188819"/>
              <a:gd name="connsiteY868" fmla="*/ 6237284 h 6857997"/>
              <a:gd name="connsiteX869" fmla="*/ 12188819 w 12188819"/>
              <a:gd name="connsiteY869" fmla="*/ 6857997 h 6857997"/>
              <a:gd name="connsiteX870" fmla="*/ 0 w 12188819"/>
              <a:gd name="connsiteY870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</a:cxnLst>
            <a:rect l="l" t="t" r="r" b="b"/>
            <a:pathLst>
              <a:path w="12188819" h="6857997">
                <a:moveTo>
                  <a:pt x="2164817" y="6506714"/>
                </a:moveTo>
                <a:lnTo>
                  <a:pt x="2164817" y="6521015"/>
                </a:lnTo>
                <a:lnTo>
                  <a:pt x="2170608" y="6521015"/>
                </a:lnTo>
                <a:cubicBezTo>
                  <a:pt x="2170515" y="6525387"/>
                  <a:pt x="2169933" y="6528678"/>
                  <a:pt x="2168864" y="6530887"/>
                </a:cubicBezTo>
                <a:cubicBezTo>
                  <a:pt x="2167794" y="6533096"/>
                  <a:pt x="2166213" y="6534759"/>
                  <a:pt x="2164120" y="6535875"/>
                </a:cubicBezTo>
                <a:lnTo>
                  <a:pt x="2166980" y="6541247"/>
                </a:lnTo>
                <a:cubicBezTo>
                  <a:pt x="2170096" y="6539572"/>
                  <a:pt x="2172468" y="6537165"/>
                  <a:pt x="2174096" y="6534026"/>
                </a:cubicBezTo>
                <a:cubicBezTo>
                  <a:pt x="2175724" y="6530887"/>
                  <a:pt x="2176538" y="6526550"/>
                  <a:pt x="2176538" y="6521015"/>
                </a:cubicBezTo>
                <a:lnTo>
                  <a:pt x="2176538" y="6506714"/>
                </a:lnTo>
                <a:close/>
                <a:moveTo>
                  <a:pt x="6291676" y="6483831"/>
                </a:moveTo>
                <a:lnTo>
                  <a:pt x="6291676" y="6488436"/>
                </a:lnTo>
                <a:cubicBezTo>
                  <a:pt x="6291676" y="6494528"/>
                  <a:pt x="6290932" y="6499168"/>
                  <a:pt x="6289444" y="6502354"/>
                </a:cubicBezTo>
                <a:cubicBezTo>
                  <a:pt x="6287955" y="6505539"/>
                  <a:pt x="6285711" y="6508086"/>
                  <a:pt x="6282711" y="6509993"/>
                </a:cubicBezTo>
                <a:cubicBezTo>
                  <a:pt x="6279712" y="6511900"/>
                  <a:pt x="6276375" y="6512853"/>
                  <a:pt x="6272700" y="6512853"/>
                </a:cubicBezTo>
                <a:cubicBezTo>
                  <a:pt x="6268840" y="6512853"/>
                  <a:pt x="6265817" y="6511795"/>
                  <a:pt x="6263631" y="6509679"/>
                </a:cubicBezTo>
                <a:cubicBezTo>
                  <a:pt x="6261445" y="6507563"/>
                  <a:pt x="6260352" y="6504737"/>
                  <a:pt x="6260352" y="6501203"/>
                </a:cubicBezTo>
                <a:cubicBezTo>
                  <a:pt x="6260352" y="6498924"/>
                  <a:pt x="6260829" y="6496912"/>
                  <a:pt x="6261782" y="6495168"/>
                </a:cubicBezTo>
                <a:cubicBezTo>
                  <a:pt x="6262736" y="6493424"/>
                  <a:pt x="6264073" y="6492075"/>
                  <a:pt x="6265794" y="6491122"/>
                </a:cubicBezTo>
                <a:cubicBezTo>
                  <a:pt x="6267515" y="6490168"/>
                  <a:pt x="6270538" y="6489320"/>
                  <a:pt x="6274863" y="6488575"/>
                </a:cubicBezTo>
                <a:cubicBezTo>
                  <a:pt x="6282304" y="6487273"/>
                  <a:pt x="6287909" y="6485692"/>
                  <a:pt x="6291676" y="6483831"/>
                </a:cubicBezTo>
                <a:close/>
                <a:moveTo>
                  <a:pt x="2657736" y="6483831"/>
                </a:moveTo>
                <a:lnTo>
                  <a:pt x="2657736" y="6488436"/>
                </a:lnTo>
                <a:cubicBezTo>
                  <a:pt x="2657736" y="6494528"/>
                  <a:pt x="2656992" y="6499168"/>
                  <a:pt x="2655504" y="6502354"/>
                </a:cubicBezTo>
                <a:cubicBezTo>
                  <a:pt x="2654015" y="6505539"/>
                  <a:pt x="2651771" y="6508086"/>
                  <a:pt x="2648771" y="6509993"/>
                </a:cubicBezTo>
                <a:cubicBezTo>
                  <a:pt x="2645772" y="6511900"/>
                  <a:pt x="2642435" y="6512853"/>
                  <a:pt x="2638760" y="6512853"/>
                </a:cubicBezTo>
                <a:cubicBezTo>
                  <a:pt x="2634900" y="6512853"/>
                  <a:pt x="2631877" y="6511795"/>
                  <a:pt x="2629691" y="6509679"/>
                </a:cubicBezTo>
                <a:cubicBezTo>
                  <a:pt x="2627505" y="6507563"/>
                  <a:pt x="2626412" y="6504737"/>
                  <a:pt x="2626412" y="6501203"/>
                </a:cubicBezTo>
                <a:cubicBezTo>
                  <a:pt x="2626412" y="6498924"/>
                  <a:pt x="2626889" y="6496912"/>
                  <a:pt x="2627843" y="6495168"/>
                </a:cubicBezTo>
                <a:cubicBezTo>
                  <a:pt x="2628796" y="6493424"/>
                  <a:pt x="2630133" y="6492075"/>
                  <a:pt x="2631854" y="6491122"/>
                </a:cubicBezTo>
                <a:cubicBezTo>
                  <a:pt x="2633575" y="6490168"/>
                  <a:pt x="2636598" y="6489320"/>
                  <a:pt x="2640923" y="6488575"/>
                </a:cubicBezTo>
                <a:cubicBezTo>
                  <a:pt x="2648365" y="6487273"/>
                  <a:pt x="2653969" y="6485692"/>
                  <a:pt x="2657736" y="6483831"/>
                </a:cubicBezTo>
                <a:close/>
                <a:moveTo>
                  <a:pt x="6087293" y="6455577"/>
                </a:moveTo>
                <a:cubicBezTo>
                  <a:pt x="6092409" y="6455577"/>
                  <a:pt x="6096618" y="6457880"/>
                  <a:pt x="6099920" y="6462484"/>
                </a:cubicBezTo>
                <a:cubicBezTo>
                  <a:pt x="6102199" y="6465647"/>
                  <a:pt x="6103571" y="6470437"/>
                  <a:pt x="6104036" y="6476855"/>
                </a:cubicBezTo>
                <a:lnTo>
                  <a:pt x="6070131" y="6476855"/>
                </a:lnTo>
                <a:cubicBezTo>
                  <a:pt x="6070457" y="6470344"/>
                  <a:pt x="6072248" y="6465170"/>
                  <a:pt x="6075503" y="6461333"/>
                </a:cubicBezTo>
                <a:cubicBezTo>
                  <a:pt x="6078759" y="6457496"/>
                  <a:pt x="6082689" y="6455577"/>
                  <a:pt x="6087293" y="6455577"/>
                </a:cubicBezTo>
                <a:close/>
                <a:moveTo>
                  <a:pt x="6018396" y="6455577"/>
                </a:moveTo>
                <a:cubicBezTo>
                  <a:pt x="6023282" y="6455577"/>
                  <a:pt x="6027331" y="6457961"/>
                  <a:pt x="6030544" y="6462728"/>
                </a:cubicBezTo>
                <a:cubicBezTo>
                  <a:pt x="6033753" y="6467495"/>
                  <a:pt x="6035359" y="6475065"/>
                  <a:pt x="6035359" y="6485436"/>
                </a:cubicBezTo>
                <a:cubicBezTo>
                  <a:pt x="6035359" y="6494459"/>
                  <a:pt x="6033753" y="6501203"/>
                  <a:pt x="6030544" y="6505667"/>
                </a:cubicBezTo>
                <a:cubicBezTo>
                  <a:pt x="6027331" y="6510132"/>
                  <a:pt x="6023538" y="6512365"/>
                  <a:pt x="6019164" y="6512365"/>
                </a:cubicBezTo>
                <a:cubicBezTo>
                  <a:pt x="6014743" y="6512365"/>
                  <a:pt x="6010869" y="6510039"/>
                  <a:pt x="6007541" y="6505388"/>
                </a:cubicBezTo>
                <a:cubicBezTo>
                  <a:pt x="6004213" y="6500737"/>
                  <a:pt x="6002551" y="6493622"/>
                  <a:pt x="6002551" y="6484041"/>
                </a:cubicBezTo>
                <a:cubicBezTo>
                  <a:pt x="6002551" y="6474227"/>
                  <a:pt x="6004109" y="6467030"/>
                  <a:pt x="6007227" y="6462449"/>
                </a:cubicBezTo>
                <a:cubicBezTo>
                  <a:pt x="6010345" y="6457868"/>
                  <a:pt x="6014068" y="6455577"/>
                  <a:pt x="6018396" y="6455577"/>
                </a:cubicBezTo>
                <a:close/>
                <a:moveTo>
                  <a:pt x="5829561" y="6455577"/>
                </a:moveTo>
                <a:cubicBezTo>
                  <a:pt x="5834723" y="6455577"/>
                  <a:pt x="5839048" y="6457917"/>
                  <a:pt x="5842536" y="6462597"/>
                </a:cubicBezTo>
                <a:cubicBezTo>
                  <a:pt x="5846024" y="6467277"/>
                  <a:pt x="5847770" y="6474390"/>
                  <a:pt x="5847770" y="6483936"/>
                </a:cubicBezTo>
                <a:cubicBezTo>
                  <a:pt x="5847770" y="6493436"/>
                  <a:pt x="5846036" y="6500548"/>
                  <a:pt x="5842572" y="6505275"/>
                </a:cubicBezTo>
                <a:cubicBezTo>
                  <a:pt x="5839106" y="6510001"/>
                  <a:pt x="5834956" y="6512365"/>
                  <a:pt x="5830118" y="6512365"/>
                </a:cubicBezTo>
                <a:cubicBezTo>
                  <a:pt x="5824957" y="6512365"/>
                  <a:pt x="5820630" y="6510025"/>
                  <a:pt x="5817142" y="6505345"/>
                </a:cubicBezTo>
                <a:cubicBezTo>
                  <a:pt x="5813655" y="6500665"/>
                  <a:pt x="5811910" y="6493529"/>
                  <a:pt x="5811910" y="6483936"/>
                </a:cubicBezTo>
                <a:cubicBezTo>
                  <a:pt x="5811910" y="6474437"/>
                  <a:pt x="5813632" y="6467335"/>
                  <a:pt x="5817072" y="6462632"/>
                </a:cubicBezTo>
                <a:cubicBezTo>
                  <a:pt x="5820514" y="6457929"/>
                  <a:pt x="5824677" y="6455577"/>
                  <a:pt x="5829561" y="6455577"/>
                </a:cubicBezTo>
                <a:close/>
                <a:moveTo>
                  <a:pt x="2774981" y="6455577"/>
                </a:moveTo>
                <a:cubicBezTo>
                  <a:pt x="2779867" y="6455577"/>
                  <a:pt x="2783916" y="6457961"/>
                  <a:pt x="2787127" y="6462728"/>
                </a:cubicBezTo>
                <a:cubicBezTo>
                  <a:pt x="2790338" y="6467495"/>
                  <a:pt x="2791944" y="6475065"/>
                  <a:pt x="2791944" y="6485436"/>
                </a:cubicBezTo>
                <a:cubicBezTo>
                  <a:pt x="2791944" y="6494459"/>
                  <a:pt x="2790338" y="6501203"/>
                  <a:pt x="2787127" y="6505667"/>
                </a:cubicBezTo>
                <a:cubicBezTo>
                  <a:pt x="2783916" y="6510132"/>
                  <a:pt x="2780123" y="6512365"/>
                  <a:pt x="2775749" y="6512365"/>
                </a:cubicBezTo>
                <a:cubicBezTo>
                  <a:pt x="2771328" y="6512365"/>
                  <a:pt x="2767453" y="6510039"/>
                  <a:pt x="2764126" y="6505388"/>
                </a:cubicBezTo>
                <a:cubicBezTo>
                  <a:pt x="2760798" y="6500737"/>
                  <a:pt x="2759134" y="6493622"/>
                  <a:pt x="2759134" y="6484041"/>
                </a:cubicBezTo>
                <a:cubicBezTo>
                  <a:pt x="2759134" y="6474227"/>
                  <a:pt x="2760693" y="6467030"/>
                  <a:pt x="2763811" y="6462449"/>
                </a:cubicBezTo>
                <a:cubicBezTo>
                  <a:pt x="2766929" y="6457868"/>
                  <a:pt x="2770652" y="6455577"/>
                  <a:pt x="2774981" y="6455577"/>
                </a:cubicBezTo>
                <a:close/>
                <a:moveTo>
                  <a:pt x="2510503" y="6455577"/>
                </a:moveTo>
                <a:cubicBezTo>
                  <a:pt x="2515619" y="6455577"/>
                  <a:pt x="2519828" y="6457880"/>
                  <a:pt x="2523130" y="6462484"/>
                </a:cubicBezTo>
                <a:cubicBezTo>
                  <a:pt x="2525409" y="6465647"/>
                  <a:pt x="2526781" y="6470437"/>
                  <a:pt x="2527246" y="6476855"/>
                </a:cubicBezTo>
                <a:lnTo>
                  <a:pt x="2493341" y="6476855"/>
                </a:lnTo>
                <a:cubicBezTo>
                  <a:pt x="2493667" y="6470344"/>
                  <a:pt x="2495458" y="6465170"/>
                  <a:pt x="2498713" y="6461333"/>
                </a:cubicBezTo>
                <a:cubicBezTo>
                  <a:pt x="2501969" y="6457496"/>
                  <a:pt x="2505899" y="6455577"/>
                  <a:pt x="2510503" y="6455577"/>
                </a:cubicBezTo>
                <a:close/>
                <a:moveTo>
                  <a:pt x="1871770" y="6455577"/>
                </a:moveTo>
                <a:cubicBezTo>
                  <a:pt x="1876933" y="6455577"/>
                  <a:pt x="1881258" y="6457917"/>
                  <a:pt x="1884746" y="6462597"/>
                </a:cubicBezTo>
                <a:cubicBezTo>
                  <a:pt x="1888234" y="6467277"/>
                  <a:pt x="1889978" y="6474390"/>
                  <a:pt x="1889978" y="6483936"/>
                </a:cubicBezTo>
                <a:cubicBezTo>
                  <a:pt x="1889978" y="6493436"/>
                  <a:pt x="1888246" y="6500548"/>
                  <a:pt x="1884781" y="6505275"/>
                </a:cubicBezTo>
                <a:cubicBezTo>
                  <a:pt x="1881316" y="6510001"/>
                  <a:pt x="1877165" y="6512365"/>
                  <a:pt x="1872328" y="6512365"/>
                </a:cubicBezTo>
                <a:cubicBezTo>
                  <a:pt x="1867166" y="6512365"/>
                  <a:pt x="1862840" y="6510025"/>
                  <a:pt x="1859352" y="6505345"/>
                </a:cubicBezTo>
                <a:cubicBezTo>
                  <a:pt x="1855864" y="6500665"/>
                  <a:pt x="1854120" y="6493529"/>
                  <a:pt x="1854120" y="6483936"/>
                </a:cubicBezTo>
                <a:cubicBezTo>
                  <a:pt x="1854120" y="6474437"/>
                  <a:pt x="1855841" y="6467335"/>
                  <a:pt x="1859282" y="6462632"/>
                </a:cubicBezTo>
                <a:cubicBezTo>
                  <a:pt x="1862724" y="6457929"/>
                  <a:pt x="1866887" y="6455577"/>
                  <a:pt x="1871770" y="6455577"/>
                </a:cubicBezTo>
                <a:close/>
                <a:moveTo>
                  <a:pt x="1586578" y="6455577"/>
                </a:moveTo>
                <a:cubicBezTo>
                  <a:pt x="1591694" y="6455577"/>
                  <a:pt x="1595903" y="6457880"/>
                  <a:pt x="1599205" y="6462484"/>
                </a:cubicBezTo>
                <a:cubicBezTo>
                  <a:pt x="1601484" y="6465647"/>
                  <a:pt x="1602856" y="6470437"/>
                  <a:pt x="1603321" y="6476855"/>
                </a:cubicBezTo>
                <a:lnTo>
                  <a:pt x="1569416" y="6476855"/>
                </a:lnTo>
                <a:cubicBezTo>
                  <a:pt x="1569742" y="6470344"/>
                  <a:pt x="1571532" y="6465170"/>
                  <a:pt x="1574788" y="6461333"/>
                </a:cubicBezTo>
                <a:cubicBezTo>
                  <a:pt x="1578044" y="6457496"/>
                  <a:pt x="1581974" y="6455577"/>
                  <a:pt x="1586578" y="6455577"/>
                </a:cubicBezTo>
                <a:close/>
                <a:moveTo>
                  <a:pt x="1317679" y="6455577"/>
                </a:moveTo>
                <a:cubicBezTo>
                  <a:pt x="1322480" y="6455577"/>
                  <a:pt x="1326558" y="6457850"/>
                  <a:pt x="1329914" y="6462397"/>
                </a:cubicBezTo>
                <a:cubicBezTo>
                  <a:pt x="1333269" y="6466943"/>
                  <a:pt x="1334947" y="6473879"/>
                  <a:pt x="1334947" y="6483204"/>
                </a:cubicBezTo>
                <a:cubicBezTo>
                  <a:pt x="1334947" y="6492762"/>
                  <a:pt x="1333316" y="6499733"/>
                  <a:pt x="1330053" y="6504116"/>
                </a:cubicBezTo>
                <a:cubicBezTo>
                  <a:pt x="1326791" y="6508499"/>
                  <a:pt x="1322829" y="6510690"/>
                  <a:pt x="1318169" y="6510690"/>
                </a:cubicBezTo>
                <a:cubicBezTo>
                  <a:pt x="1313508" y="6510690"/>
                  <a:pt x="1309569" y="6508452"/>
                  <a:pt x="1306354" y="6503976"/>
                </a:cubicBezTo>
                <a:cubicBezTo>
                  <a:pt x="1303138" y="6499500"/>
                  <a:pt x="1301530" y="6492389"/>
                  <a:pt x="1301530" y="6482644"/>
                </a:cubicBezTo>
                <a:cubicBezTo>
                  <a:pt x="1301530" y="6473692"/>
                  <a:pt x="1303150" y="6466943"/>
                  <a:pt x="1306389" y="6462397"/>
                </a:cubicBezTo>
                <a:cubicBezTo>
                  <a:pt x="1309628" y="6457850"/>
                  <a:pt x="1313392" y="6455577"/>
                  <a:pt x="1317679" y="6455577"/>
                </a:cubicBezTo>
                <a:close/>
                <a:moveTo>
                  <a:pt x="1071670" y="6455577"/>
                </a:moveTo>
                <a:cubicBezTo>
                  <a:pt x="1076832" y="6455577"/>
                  <a:pt x="1081158" y="6457917"/>
                  <a:pt x="1084646" y="6462597"/>
                </a:cubicBezTo>
                <a:cubicBezTo>
                  <a:pt x="1088134" y="6467277"/>
                  <a:pt x="1089878" y="6474390"/>
                  <a:pt x="1089878" y="6483936"/>
                </a:cubicBezTo>
                <a:cubicBezTo>
                  <a:pt x="1089878" y="6493436"/>
                  <a:pt x="1088146" y="6500548"/>
                  <a:pt x="1084681" y="6505275"/>
                </a:cubicBezTo>
                <a:cubicBezTo>
                  <a:pt x="1081216" y="6510001"/>
                  <a:pt x="1077065" y="6512365"/>
                  <a:pt x="1072228" y="6512365"/>
                </a:cubicBezTo>
                <a:cubicBezTo>
                  <a:pt x="1067066" y="6512365"/>
                  <a:pt x="1062740" y="6510025"/>
                  <a:pt x="1059252" y="6505345"/>
                </a:cubicBezTo>
                <a:cubicBezTo>
                  <a:pt x="1055764" y="6500665"/>
                  <a:pt x="1054020" y="6493529"/>
                  <a:pt x="1054020" y="6483936"/>
                </a:cubicBezTo>
                <a:cubicBezTo>
                  <a:pt x="1054020" y="6474437"/>
                  <a:pt x="1055741" y="6467335"/>
                  <a:pt x="1059182" y="6462632"/>
                </a:cubicBezTo>
                <a:cubicBezTo>
                  <a:pt x="1062624" y="6457929"/>
                  <a:pt x="1066787" y="6455577"/>
                  <a:pt x="1071670" y="6455577"/>
                </a:cubicBezTo>
                <a:close/>
                <a:moveTo>
                  <a:pt x="1139782" y="6455089"/>
                </a:moveTo>
                <a:cubicBezTo>
                  <a:pt x="1144374" y="6455089"/>
                  <a:pt x="1148271" y="6457414"/>
                  <a:pt x="1151472" y="6462065"/>
                </a:cubicBezTo>
                <a:cubicBezTo>
                  <a:pt x="1154674" y="6466716"/>
                  <a:pt x="1156274" y="6473879"/>
                  <a:pt x="1156274" y="6483552"/>
                </a:cubicBezTo>
                <a:cubicBezTo>
                  <a:pt x="1156274" y="6493366"/>
                  <a:pt x="1154627" y="6500621"/>
                  <a:pt x="1151334" y="6505319"/>
                </a:cubicBezTo>
                <a:cubicBezTo>
                  <a:pt x="1148040" y="6510016"/>
                  <a:pt x="1144212" y="6512365"/>
                  <a:pt x="1139852" y="6512365"/>
                </a:cubicBezTo>
                <a:cubicBezTo>
                  <a:pt x="1135305" y="6512365"/>
                  <a:pt x="1131431" y="6510097"/>
                  <a:pt x="1128229" y="6505563"/>
                </a:cubicBezTo>
                <a:cubicBezTo>
                  <a:pt x="1125028" y="6501028"/>
                  <a:pt x="1123428" y="6493970"/>
                  <a:pt x="1123428" y="6484390"/>
                </a:cubicBezTo>
                <a:cubicBezTo>
                  <a:pt x="1123428" y="6474855"/>
                  <a:pt x="1125121" y="6467588"/>
                  <a:pt x="1128508" y="6462589"/>
                </a:cubicBezTo>
                <a:cubicBezTo>
                  <a:pt x="1131895" y="6457589"/>
                  <a:pt x="1135653" y="6455089"/>
                  <a:pt x="1139782" y="6455089"/>
                </a:cubicBezTo>
                <a:close/>
                <a:moveTo>
                  <a:pt x="6224382" y="6446927"/>
                </a:moveTo>
                <a:lnTo>
                  <a:pt x="6224382" y="6521015"/>
                </a:lnTo>
                <a:lnTo>
                  <a:pt x="6234638" y="6521015"/>
                </a:lnTo>
                <a:lnTo>
                  <a:pt x="6234638" y="6446927"/>
                </a:lnTo>
                <a:close/>
                <a:moveTo>
                  <a:pt x="5967207" y="6446927"/>
                </a:moveTo>
                <a:lnTo>
                  <a:pt x="5967207" y="6521015"/>
                </a:lnTo>
                <a:lnTo>
                  <a:pt x="5977463" y="6521015"/>
                </a:lnTo>
                <a:lnTo>
                  <a:pt x="5977463" y="6446927"/>
                </a:lnTo>
                <a:close/>
                <a:moveTo>
                  <a:pt x="2380892" y="6446927"/>
                </a:moveTo>
                <a:lnTo>
                  <a:pt x="2380892" y="6521015"/>
                </a:lnTo>
                <a:lnTo>
                  <a:pt x="2391148" y="6521015"/>
                </a:lnTo>
                <a:lnTo>
                  <a:pt x="2391148" y="6446927"/>
                </a:lnTo>
                <a:close/>
                <a:moveTo>
                  <a:pt x="2287703" y="6446927"/>
                </a:moveTo>
                <a:lnTo>
                  <a:pt x="2306367" y="6521015"/>
                </a:lnTo>
                <a:lnTo>
                  <a:pt x="2317108" y="6521015"/>
                </a:lnTo>
                <a:lnTo>
                  <a:pt x="2329386" y="6464019"/>
                </a:lnTo>
                <a:lnTo>
                  <a:pt x="2331689" y="6476646"/>
                </a:lnTo>
                <a:lnTo>
                  <a:pt x="2341385" y="6521015"/>
                </a:lnTo>
                <a:lnTo>
                  <a:pt x="2352104" y="6521015"/>
                </a:lnTo>
                <a:lnTo>
                  <a:pt x="2371070" y="6446927"/>
                </a:lnTo>
                <a:lnTo>
                  <a:pt x="2361025" y="6446927"/>
                </a:lnTo>
                <a:lnTo>
                  <a:pt x="2350655" y="6489761"/>
                </a:lnTo>
                <a:lnTo>
                  <a:pt x="2347176" y="6504063"/>
                </a:lnTo>
                <a:lnTo>
                  <a:pt x="2344116" y="6489901"/>
                </a:lnTo>
                <a:lnTo>
                  <a:pt x="2335078" y="6446927"/>
                </a:lnTo>
                <a:lnTo>
                  <a:pt x="2324448" y="6446927"/>
                </a:lnTo>
                <a:lnTo>
                  <a:pt x="2314810" y="6490319"/>
                </a:lnTo>
                <a:lnTo>
                  <a:pt x="2311597" y="6505598"/>
                </a:lnTo>
                <a:lnTo>
                  <a:pt x="2308021" y="6489692"/>
                </a:lnTo>
                <a:lnTo>
                  <a:pt x="2298346" y="6446927"/>
                </a:lnTo>
                <a:close/>
                <a:moveTo>
                  <a:pt x="1818918" y="6446927"/>
                </a:moveTo>
                <a:lnTo>
                  <a:pt x="1818918" y="6521015"/>
                </a:lnTo>
                <a:lnTo>
                  <a:pt x="1829173" y="6521015"/>
                </a:lnTo>
                <a:lnTo>
                  <a:pt x="1829173" y="6446927"/>
                </a:lnTo>
                <a:close/>
                <a:moveTo>
                  <a:pt x="1752242" y="6446927"/>
                </a:moveTo>
                <a:lnTo>
                  <a:pt x="1752242" y="6521015"/>
                </a:lnTo>
                <a:lnTo>
                  <a:pt x="1762498" y="6521015"/>
                </a:lnTo>
                <a:lnTo>
                  <a:pt x="1762498" y="6446927"/>
                </a:lnTo>
                <a:close/>
                <a:moveTo>
                  <a:pt x="1266468" y="6446927"/>
                </a:moveTo>
                <a:lnTo>
                  <a:pt x="1266468" y="6521015"/>
                </a:lnTo>
                <a:lnTo>
                  <a:pt x="1276723" y="6521015"/>
                </a:lnTo>
                <a:lnTo>
                  <a:pt x="1276723" y="6446927"/>
                </a:lnTo>
                <a:close/>
                <a:moveTo>
                  <a:pt x="6278770" y="6445252"/>
                </a:moveTo>
                <a:cubicBezTo>
                  <a:pt x="6270584" y="6445252"/>
                  <a:pt x="6264294" y="6447066"/>
                  <a:pt x="6259899" y="6450694"/>
                </a:cubicBezTo>
                <a:cubicBezTo>
                  <a:pt x="6255504" y="6454322"/>
                  <a:pt x="6252585" y="6460112"/>
                  <a:pt x="6251144" y="6468065"/>
                </a:cubicBezTo>
                <a:lnTo>
                  <a:pt x="6261259" y="6469739"/>
                </a:lnTo>
                <a:cubicBezTo>
                  <a:pt x="6262375" y="6464271"/>
                  <a:pt x="6264120" y="6460543"/>
                  <a:pt x="6266491" y="6458557"/>
                </a:cubicBezTo>
                <a:cubicBezTo>
                  <a:pt x="6268863" y="6456571"/>
                  <a:pt x="6272445" y="6455577"/>
                  <a:pt x="6277235" y="6455577"/>
                </a:cubicBezTo>
                <a:cubicBezTo>
                  <a:pt x="6282537" y="6455577"/>
                  <a:pt x="6286467" y="6457066"/>
                  <a:pt x="6289025" y="6460042"/>
                </a:cubicBezTo>
                <a:cubicBezTo>
                  <a:pt x="6290839" y="6462089"/>
                  <a:pt x="6291746" y="6465647"/>
                  <a:pt x="6291746" y="6470716"/>
                </a:cubicBezTo>
                <a:lnTo>
                  <a:pt x="6291676" y="6473925"/>
                </a:lnTo>
                <a:cubicBezTo>
                  <a:pt x="6287769" y="6475626"/>
                  <a:pt x="6281630" y="6477091"/>
                  <a:pt x="6273258" y="6478320"/>
                </a:cubicBezTo>
                <a:cubicBezTo>
                  <a:pt x="6267026" y="6479204"/>
                  <a:pt x="6262375" y="6480576"/>
                  <a:pt x="6259306" y="6482436"/>
                </a:cubicBezTo>
                <a:cubicBezTo>
                  <a:pt x="6256236" y="6484297"/>
                  <a:pt x="6253818" y="6486878"/>
                  <a:pt x="6252050" y="6490180"/>
                </a:cubicBezTo>
                <a:cubicBezTo>
                  <a:pt x="6250283" y="6493482"/>
                  <a:pt x="6249399" y="6497273"/>
                  <a:pt x="6249399" y="6501551"/>
                </a:cubicBezTo>
                <a:cubicBezTo>
                  <a:pt x="6249399" y="6508016"/>
                  <a:pt x="6251283" y="6513155"/>
                  <a:pt x="6255050" y="6516969"/>
                </a:cubicBezTo>
                <a:cubicBezTo>
                  <a:pt x="6258818" y="6520783"/>
                  <a:pt x="6263864" y="6522690"/>
                  <a:pt x="6270189" y="6522690"/>
                </a:cubicBezTo>
                <a:cubicBezTo>
                  <a:pt x="6274189" y="6522690"/>
                  <a:pt x="6278049" y="6521782"/>
                  <a:pt x="6281770" y="6519968"/>
                </a:cubicBezTo>
                <a:cubicBezTo>
                  <a:pt x="6285490" y="6518154"/>
                  <a:pt x="6289071" y="6515456"/>
                  <a:pt x="6292513" y="6511875"/>
                </a:cubicBezTo>
                <a:cubicBezTo>
                  <a:pt x="6292839" y="6515411"/>
                  <a:pt x="6293536" y="6518457"/>
                  <a:pt x="6294606" y="6521015"/>
                </a:cubicBezTo>
                <a:lnTo>
                  <a:pt x="6305350" y="6521015"/>
                </a:lnTo>
                <a:cubicBezTo>
                  <a:pt x="6304047" y="6518132"/>
                  <a:pt x="6303175" y="6515167"/>
                  <a:pt x="6302733" y="6512120"/>
                </a:cubicBezTo>
                <a:cubicBezTo>
                  <a:pt x="6302292" y="6509074"/>
                  <a:pt x="6302071" y="6501691"/>
                  <a:pt x="6302071" y="6489971"/>
                </a:cubicBezTo>
                <a:lnTo>
                  <a:pt x="6302071" y="6473227"/>
                </a:lnTo>
                <a:cubicBezTo>
                  <a:pt x="6302071" y="6466437"/>
                  <a:pt x="6301594" y="6461275"/>
                  <a:pt x="6300641" y="6457740"/>
                </a:cubicBezTo>
                <a:cubicBezTo>
                  <a:pt x="6299687" y="6454205"/>
                  <a:pt x="6297397" y="6451240"/>
                  <a:pt x="6293769" y="6448845"/>
                </a:cubicBezTo>
                <a:cubicBezTo>
                  <a:pt x="6290141" y="6446450"/>
                  <a:pt x="6285141" y="6445252"/>
                  <a:pt x="6278770" y="6445252"/>
                </a:cubicBezTo>
                <a:close/>
                <a:moveTo>
                  <a:pt x="6157702" y="6445252"/>
                </a:moveTo>
                <a:cubicBezTo>
                  <a:pt x="6153523" y="6445252"/>
                  <a:pt x="6149820" y="6446258"/>
                  <a:pt x="6146594" y="6448270"/>
                </a:cubicBezTo>
                <a:cubicBezTo>
                  <a:pt x="6143367" y="6450282"/>
                  <a:pt x="6140640" y="6453323"/>
                  <a:pt x="6138411" y="6457392"/>
                </a:cubicBezTo>
                <a:lnTo>
                  <a:pt x="6138411" y="6446927"/>
                </a:lnTo>
                <a:lnTo>
                  <a:pt x="6129132" y="6446927"/>
                </a:lnTo>
                <a:lnTo>
                  <a:pt x="6129132" y="6521015"/>
                </a:lnTo>
                <a:lnTo>
                  <a:pt x="6139388" y="6521015"/>
                </a:lnTo>
                <a:lnTo>
                  <a:pt x="6139388" y="6480509"/>
                </a:lnTo>
                <a:cubicBezTo>
                  <a:pt x="6139388" y="6471570"/>
                  <a:pt x="6140853" y="6465261"/>
                  <a:pt x="6143783" y="6461583"/>
                </a:cubicBezTo>
                <a:cubicBezTo>
                  <a:pt x="6146713" y="6457905"/>
                  <a:pt x="6150643" y="6456066"/>
                  <a:pt x="6155573" y="6456066"/>
                </a:cubicBezTo>
                <a:cubicBezTo>
                  <a:pt x="6158177" y="6456066"/>
                  <a:pt x="6160468" y="6456752"/>
                  <a:pt x="6162444" y="6458126"/>
                </a:cubicBezTo>
                <a:cubicBezTo>
                  <a:pt x="6164421" y="6459499"/>
                  <a:pt x="6165874" y="6461443"/>
                  <a:pt x="6166805" y="6463957"/>
                </a:cubicBezTo>
                <a:cubicBezTo>
                  <a:pt x="6167735" y="6466471"/>
                  <a:pt x="6168200" y="6470452"/>
                  <a:pt x="6168200" y="6475900"/>
                </a:cubicBezTo>
                <a:lnTo>
                  <a:pt x="6168200" y="6521015"/>
                </a:lnTo>
                <a:lnTo>
                  <a:pt x="6178455" y="6521015"/>
                </a:lnTo>
                <a:lnTo>
                  <a:pt x="6178455" y="6475460"/>
                </a:lnTo>
                <a:cubicBezTo>
                  <a:pt x="6178455" y="6468623"/>
                  <a:pt x="6178037" y="6463554"/>
                  <a:pt x="6177201" y="6460252"/>
                </a:cubicBezTo>
                <a:cubicBezTo>
                  <a:pt x="6176366" y="6456949"/>
                  <a:pt x="6175101" y="6454264"/>
                  <a:pt x="6173406" y="6452194"/>
                </a:cubicBezTo>
                <a:cubicBezTo>
                  <a:pt x="6171711" y="6450124"/>
                  <a:pt x="6169483" y="6448450"/>
                  <a:pt x="6166720" y="6447171"/>
                </a:cubicBezTo>
                <a:cubicBezTo>
                  <a:pt x="6163958" y="6445892"/>
                  <a:pt x="6160951" y="6445252"/>
                  <a:pt x="6157702" y="6445252"/>
                </a:cubicBezTo>
                <a:close/>
                <a:moveTo>
                  <a:pt x="6087364" y="6445252"/>
                </a:moveTo>
                <a:cubicBezTo>
                  <a:pt x="6079131" y="6445252"/>
                  <a:pt x="6072329" y="6448613"/>
                  <a:pt x="6066957" y="6455333"/>
                </a:cubicBezTo>
                <a:cubicBezTo>
                  <a:pt x="6061585" y="6462054"/>
                  <a:pt x="6058899" y="6471809"/>
                  <a:pt x="6058899" y="6484599"/>
                </a:cubicBezTo>
                <a:cubicBezTo>
                  <a:pt x="6058899" y="6496924"/>
                  <a:pt x="6061562" y="6506353"/>
                  <a:pt x="6066887" y="6512888"/>
                </a:cubicBezTo>
                <a:cubicBezTo>
                  <a:pt x="6072213" y="6519422"/>
                  <a:pt x="6079177" y="6522690"/>
                  <a:pt x="6087781" y="6522690"/>
                </a:cubicBezTo>
                <a:cubicBezTo>
                  <a:pt x="6094619" y="6522690"/>
                  <a:pt x="6100350" y="6520678"/>
                  <a:pt x="6104978" y="6516655"/>
                </a:cubicBezTo>
                <a:cubicBezTo>
                  <a:pt x="6109606" y="6512632"/>
                  <a:pt x="6112803" y="6506667"/>
                  <a:pt x="6114571" y="6498761"/>
                </a:cubicBezTo>
                <a:lnTo>
                  <a:pt x="6103967" y="6497156"/>
                </a:lnTo>
                <a:cubicBezTo>
                  <a:pt x="6100943" y="6507295"/>
                  <a:pt x="6095572" y="6512365"/>
                  <a:pt x="6087851" y="6512365"/>
                </a:cubicBezTo>
                <a:cubicBezTo>
                  <a:pt x="6082921" y="6512365"/>
                  <a:pt x="6078735" y="6510248"/>
                  <a:pt x="6075294" y="6506016"/>
                </a:cubicBezTo>
                <a:cubicBezTo>
                  <a:pt x="6071853" y="6501784"/>
                  <a:pt x="6069922" y="6495505"/>
                  <a:pt x="6069506" y="6487180"/>
                </a:cubicBezTo>
                <a:lnTo>
                  <a:pt x="6114850" y="6487180"/>
                </a:lnTo>
                <a:lnTo>
                  <a:pt x="6114919" y="6483831"/>
                </a:lnTo>
                <a:cubicBezTo>
                  <a:pt x="6114919" y="6471321"/>
                  <a:pt x="6112292" y="6461763"/>
                  <a:pt x="6107036" y="6455159"/>
                </a:cubicBezTo>
                <a:cubicBezTo>
                  <a:pt x="6101781" y="6448555"/>
                  <a:pt x="6095223" y="6445252"/>
                  <a:pt x="6087364" y="6445252"/>
                </a:cubicBezTo>
                <a:close/>
                <a:moveTo>
                  <a:pt x="5900527" y="6445252"/>
                </a:moveTo>
                <a:cubicBezTo>
                  <a:pt x="5896348" y="6445252"/>
                  <a:pt x="5892646" y="6446258"/>
                  <a:pt x="5889419" y="6448270"/>
                </a:cubicBezTo>
                <a:cubicBezTo>
                  <a:pt x="5886192" y="6450282"/>
                  <a:pt x="5883466" y="6453323"/>
                  <a:pt x="5881236" y="6457392"/>
                </a:cubicBezTo>
                <a:lnTo>
                  <a:pt x="5881236" y="6446927"/>
                </a:lnTo>
                <a:lnTo>
                  <a:pt x="5871957" y="6446927"/>
                </a:lnTo>
                <a:lnTo>
                  <a:pt x="5871957" y="6521015"/>
                </a:lnTo>
                <a:lnTo>
                  <a:pt x="5882213" y="6521015"/>
                </a:lnTo>
                <a:lnTo>
                  <a:pt x="5882213" y="6480509"/>
                </a:lnTo>
                <a:cubicBezTo>
                  <a:pt x="5882213" y="6471570"/>
                  <a:pt x="5883678" y="6465261"/>
                  <a:pt x="5886608" y="6461583"/>
                </a:cubicBezTo>
                <a:cubicBezTo>
                  <a:pt x="5889538" y="6457905"/>
                  <a:pt x="5893468" y="6456066"/>
                  <a:pt x="5898398" y="6456066"/>
                </a:cubicBezTo>
                <a:cubicBezTo>
                  <a:pt x="5901003" y="6456066"/>
                  <a:pt x="5903293" y="6456752"/>
                  <a:pt x="5905270" y="6458126"/>
                </a:cubicBezTo>
                <a:cubicBezTo>
                  <a:pt x="5907247" y="6459499"/>
                  <a:pt x="5908699" y="6461443"/>
                  <a:pt x="5909630" y="6463957"/>
                </a:cubicBezTo>
                <a:cubicBezTo>
                  <a:pt x="5910561" y="6466471"/>
                  <a:pt x="5911025" y="6470452"/>
                  <a:pt x="5911025" y="6475900"/>
                </a:cubicBezTo>
                <a:lnTo>
                  <a:pt x="5911025" y="6521015"/>
                </a:lnTo>
                <a:lnTo>
                  <a:pt x="5921280" y="6521015"/>
                </a:lnTo>
                <a:lnTo>
                  <a:pt x="5921280" y="6475460"/>
                </a:lnTo>
                <a:cubicBezTo>
                  <a:pt x="5921280" y="6468623"/>
                  <a:pt x="5920862" y="6463554"/>
                  <a:pt x="5920026" y="6460252"/>
                </a:cubicBezTo>
                <a:cubicBezTo>
                  <a:pt x="5919191" y="6456949"/>
                  <a:pt x="5917926" y="6454264"/>
                  <a:pt x="5916231" y="6452194"/>
                </a:cubicBezTo>
                <a:cubicBezTo>
                  <a:pt x="5914536" y="6450124"/>
                  <a:pt x="5912309" y="6448450"/>
                  <a:pt x="5909545" y="6447171"/>
                </a:cubicBezTo>
                <a:cubicBezTo>
                  <a:pt x="5906783" y="6445892"/>
                  <a:pt x="5903777" y="6445252"/>
                  <a:pt x="5900527" y="6445252"/>
                </a:cubicBezTo>
                <a:close/>
                <a:moveTo>
                  <a:pt x="5829839" y="6445252"/>
                </a:moveTo>
                <a:cubicBezTo>
                  <a:pt x="5821608" y="6445252"/>
                  <a:pt x="5814805" y="6448508"/>
                  <a:pt x="5809433" y="6455019"/>
                </a:cubicBezTo>
                <a:cubicBezTo>
                  <a:pt x="5804062" y="6461531"/>
                  <a:pt x="5801376" y="6471181"/>
                  <a:pt x="5801376" y="6483971"/>
                </a:cubicBezTo>
                <a:cubicBezTo>
                  <a:pt x="5801376" y="6496714"/>
                  <a:pt x="5804086" y="6506353"/>
                  <a:pt x="5809503" y="6512888"/>
                </a:cubicBezTo>
                <a:cubicBezTo>
                  <a:pt x="5814922" y="6519422"/>
                  <a:pt x="5821701" y="6522690"/>
                  <a:pt x="5829839" y="6522690"/>
                </a:cubicBezTo>
                <a:cubicBezTo>
                  <a:pt x="5838118" y="6522690"/>
                  <a:pt x="5844931" y="6519434"/>
                  <a:pt x="5850281" y="6512923"/>
                </a:cubicBezTo>
                <a:cubicBezTo>
                  <a:pt x="5855628" y="6506411"/>
                  <a:pt x="5858302" y="6496505"/>
                  <a:pt x="5858302" y="6483204"/>
                </a:cubicBezTo>
                <a:cubicBezTo>
                  <a:pt x="5858302" y="6470925"/>
                  <a:pt x="5855582" y="6461531"/>
                  <a:pt x="5850140" y="6455019"/>
                </a:cubicBezTo>
                <a:cubicBezTo>
                  <a:pt x="5844699" y="6448508"/>
                  <a:pt x="5837932" y="6445252"/>
                  <a:pt x="5829839" y="6445252"/>
                </a:cubicBezTo>
                <a:close/>
                <a:moveTo>
                  <a:pt x="2714262" y="6445252"/>
                </a:moveTo>
                <a:cubicBezTo>
                  <a:pt x="2710083" y="6445252"/>
                  <a:pt x="2706380" y="6446258"/>
                  <a:pt x="2703154" y="6448270"/>
                </a:cubicBezTo>
                <a:cubicBezTo>
                  <a:pt x="2699927" y="6450282"/>
                  <a:pt x="2697200" y="6453323"/>
                  <a:pt x="2694971" y="6457392"/>
                </a:cubicBezTo>
                <a:lnTo>
                  <a:pt x="2694971" y="6446927"/>
                </a:lnTo>
                <a:lnTo>
                  <a:pt x="2685692" y="6446927"/>
                </a:lnTo>
                <a:lnTo>
                  <a:pt x="2685692" y="6521015"/>
                </a:lnTo>
                <a:lnTo>
                  <a:pt x="2695948" y="6521015"/>
                </a:lnTo>
                <a:lnTo>
                  <a:pt x="2695948" y="6480509"/>
                </a:lnTo>
                <a:cubicBezTo>
                  <a:pt x="2695948" y="6471570"/>
                  <a:pt x="2697413" y="6465261"/>
                  <a:pt x="2700343" y="6461583"/>
                </a:cubicBezTo>
                <a:cubicBezTo>
                  <a:pt x="2703273" y="6457905"/>
                  <a:pt x="2707203" y="6456066"/>
                  <a:pt x="2712133" y="6456066"/>
                </a:cubicBezTo>
                <a:cubicBezTo>
                  <a:pt x="2714737" y="6456066"/>
                  <a:pt x="2717028" y="6456752"/>
                  <a:pt x="2719004" y="6458126"/>
                </a:cubicBezTo>
                <a:cubicBezTo>
                  <a:pt x="2720981" y="6459499"/>
                  <a:pt x="2722434" y="6461443"/>
                  <a:pt x="2723365" y="6463957"/>
                </a:cubicBezTo>
                <a:cubicBezTo>
                  <a:pt x="2724295" y="6466471"/>
                  <a:pt x="2724760" y="6470452"/>
                  <a:pt x="2724760" y="6475900"/>
                </a:cubicBezTo>
                <a:lnTo>
                  <a:pt x="2724760" y="6521015"/>
                </a:lnTo>
                <a:lnTo>
                  <a:pt x="2735015" y="6521015"/>
                </a:lnTo>
                <a:lnTo>
                  <a:pt x="2735015" y="6475460"/>
                </a:lnTo>
                <a:cubicBezTo>
                  <a:pt x="2735015" y="6468623"/>
                  <a:pt x="2734597" y="6463554"/>
                  <a:pt x="2733761" y="6460252"/>
                </a:cubicBezTo>
                <a:cubicBezTo>
                  <a:pt x="2732926" y="6456949"/>
                  <a:pt x="2731661" y="6454264"/>
                  <a:pt x="2729966" y="6452194"/>
                </a:cubicBezTo>
                <a:cubicBezTo>
                  <a:pt x="2728271" y="6450124"/>
                  <a:pt x="2726043" y="6448450"/>
                  <a:pt x="2723280" y="6447171"/>
                </a:cubicBezTo>
                <a:cubicBezTo>
                  <a:pt x="2720518" y="6445892"/>
                  <a:pt x="2717511" y="6445252"/>
                  <a:pt x="2714262" y="6445252"/>
                </a:cubicBezTo>
                <a:close/>
                <a:moveTo>
                  <a:pt x="2644830" y="6445252"/>
                </a:moveTo>
                <a:cubicBezTo>
                  <a:pt x="2636644" y="6445252"/>
                  <a:pt x="2630354" y="6447066"/>
                  <a:pt x="2625959" y="6450694"/>
                </a:cubicBezTo>
                <a:cubicBezTo>
                  <a:pt x="2621564" y="6454322"/>
                  <a:pt x="2618645" y="6460112"/>
                  <a:pt x="2617204" y="6468065"/>
                </a:cubicBezTo>
                <a:lnTo>
                  <a:pt x="2627319" y="6469739"/>
                </a:lnTo>
                <a:cubicBezTo>
                  <a:pt x="2628435" y="6464271"/>
                  <a:pt x="2630180" y="6460543"/>
                  <a:pt x="2632552" y="6458557"/>
                </a:cubicBezTo>
                <a:cubicBezTo>
                  <a:pt x="2634924" y="6456571"/>
                  <a:pt x="2638505" y="6455577"/>
                  <a:pt x="2643295" y="6455577"/>
                </a:cubicBezTo>
                <a:cubicBezTo>
                  <a:pt x="2648597" y="6455577"/>
                  <a:pt x="2652527" y="6457066"/>
                  <a:pt x="2655085" y="6460042"/>
                </a:cubicBezTo>
                <a:cubicBezTo>
                  <a:pt x="2656899" y="6462089"/>
                  <a:pt x="2657806" y="6465647"/>
                  <a:pt x="2657806" y="6470716"/>
                </a:cubicBezTo>
                <a:lnTo>
                  <a:pt x="2657736" y="6473925"/>
                </a:lnTo>
                <a:cubicBezTo>
                  <a:pt x="2653829" y="6475626"/>
                  <a:pt x="2647690" y="6477091"/>
                  <a:pt x="2639319" y="6478320"/>
                </a:cubicBezTo>
                <a:cubicBezTo>
                  <a:pt x="2633086" y="6479204"/>
                  <a:pt x="2628435" y="6480576"/>
                  <a:pt x="2625366" y="6482436"/>
                </a:cubicBezTo>
                <a:cubicBezTo>
                  <a:pt x="2622296" y="6484297"/>
                  <a:pt x="2619878" y="6486878"/>
                  <a:pt x="2618110" y="6490180"/>
                </a:cubicBezTo>
                <a:cubicBezTo>
                  <a:pt x="2616343" y="6493482"/>
                  <a:pt x="2615460" y="6497273"/>
                  <a:pt x="2615460" y="6501551"/>
                </a:cubicBezTo>
                <a:cubicBezTo>
                  <a:pt x="2615460" y="6508016"/>
                  <a:pt x="2617343" y="6513155"/>
                  <a:pt x="2621110" y="6516969"/>
                </a:cubicBezTo>
                <a:cubicBezTo>
                  <a:pt x="2624878" y="6520783"/>
                  <a:pt x="2629924" y="6522690"/>
                  <a:pt x="2636249" y="6522690"/>
                </a:cubicBezTo>
                <a:cubicBezTo>
                  <a:pt x="2640249" y="6522690"/>
                  <a:pt x="2644109" y="6521782"/>
                  <a:pt x="2647830" y="6519968"/>
                </a:cubicBezTo>
                <a:cubicBezTo>
                  <a:pt x="2651550" y="6518154"/>
                  <a:pt x="2655132" y="6515456"/>
                  <a:pt x="2658573" y="6511875"/>
                </a:cubicBezTo>
                <a:cubicBezTo>
                  <a:pt x="2658899" y="6515411"/>
                  <a:pt x="2659596" y="6518457"/>
                  <a:pt x="2660666" y="6521015"/>
                </a:cubicBezTo>
                <a:lnTo>
                  <a:pt x="2671410" y="6521015"/>
                </a:lnTo>
                <a:cubicBezTo>
                  <a:pt x="2670107" y="6518132"/>
                  <a:pt x="2669235" y="6515167"/>
                  <a:pt x="2668793" y="6512120"/>
                </a:cubicBezTo>
                <a:cubicBezTo>
                  <a:pt x="2668352" y="6509074"/>
                  <a:pt x="2668131" y="6501691"/>
                  <a:pt x="2668131" y="6489971"/>
                </a:cubicBezTo>
                <a:lnTo>
                  <a:pt x="2668131" y="6473227"/>
                </a:lnTo>
                <a:cubicBezTo>
                  <a:pt x="2668131" y="6466437"/>
                  <a:pt x="2667654" y="6461275"/>
                  <a:pt x="2666701" y="6457740"/>
                </a:cubicBezTo>
                <a:cubicBezTo>
                  <a:pt x="2665747" y="6454205"/>
                  <a:pt x="2663457" y="6451240"/>
                  <a:pt x="2659829" y="6448845"/>
                </a:cubicBezTo>
                <a:cubicBezTo>
                  <a:pt x="2656201" y="6446450"/>
                  <a:pt x="2651202" y="6445252"/>
                  <a:pt x="2644830" y="6445252"/>
                </a:cubicBezTo>
                <a:close/>
                <a:moveTo>
                  <a:pt x="2574806" y="6445252"/>
                </a:moveTo>
                <a:cubicBezTo>
                  <a:pt x="2572341" y="6445252"/>
                  <a:pt x="2570120" y="6446101"/>
                  <a:pt x="2568144" y="6447799"/>
                </a:cubicBezTo>
                <a:cubicBezTo>
                  <a:pt x="2566167" y="6449496"/>
                  <a:pt x="2563993" y="6452950"/>
                  <a:pt x="2561621" y="6458159"/>
                </a:cubicBezTo>
                <a:lnTo>
                  <a:pt x="2561621" y="6446927"/>
                </a:lnTo>
                <a:lnTo>
                  <a:pt x="2552342" y="6446927"/>
                </a:lnTo>
                <a:lnTo>
                  <a:pt x="2552342" y="6521015"/>
                </a:lnTo>
                <a:lnTo>
                  <a:pt x="2562598" y="6521015"/>
                </a:lnTo>
                <a:lnTo>
                  <a:pt x="2562598" y="6482227"/>
                </a:lnTo>
                <a:cubicBezTo>
                  <a:pt x="2562598" y="6476832"/>
                  <a:pt x="2563249" y="6471739"/>
                  <a:pt x="2564551" y="6466949"/>
                </a:cubicBezTo>
                <a:cubicBezTo>
                  <a:pt x="2565295" y="6464205"/>
                  <a:pt x="2566574" y="6462065"/>
                  <a:pt x="2568388" y="6460531"/>
                </a:cubicBezTo>
                <a:cubicBezTo>
                  <a:pt x="2570202" y="6458996"/>
                  <a:pt x="2572202" y="6458228"/>
                  <a:pt x="2574388" y="6458228"/>
                </a:cubicBezTo>
                <a:cubicBezTo>
                  <a:pt x="2576806" y="6458228"/>
                  <a:pt x="2579294" y="6459135"/>
                  <a:pt x="2581852" y="6460949"/>
                </a:cubicBezTo>
                <a:lnTo>
                  <a:pt x="2585340" y="6449299"/>
                </a:lnTo>
                <a:cubicBezTo>
                  <a:pt x="2581759" y="6446601"/>
                  <a:pt x="2578248" y="6445252"/>
                  <a:pt x="2574806" y="6445252"/>
                </a:cubicBezTo>
                <a:close/>
                <a:moveTo>
                  <a:pt x="2510573" y="6445252"/>
                </a:moveTo>
                <a:cubicBezTo>
                  <a:pt x="2502341" y="6445252"/>
                  <a:pt x="2495539" y="6448613"/>
                  <a:pt x="2490167" y="6455333"/>
                </a:cubicBezTo>
                <a:cubicBezTo>
                  <a:pt x="2484795" y="6462054"/>
                  <a:pt x="2482110" y="6471809"/>
                  <a:pt x="2482110" y="6484599"/>
                </a:cubicBezTo>
                <a:cubicBezTo>
                  <a:pt x="2482110" y="6496924"/>
                  <a:pt x="2484772" y="6506353"/>
                  <a:pt x="2490097" y="6512888"/>
                </a:cubicBezTo>
                <a:cubicBezTo>
                  <a:pt x="2495423" y="6519422"/>
                  <a:pt x="2502387" y="6522690"/>
                  <a:pt x="2510992" y="6522690"/>
                </a:cubicBezTo>
                <a:cubicBezTo>
                  <a:pt x="2517828" y="6522690"/>
                  <a:pt x="2523561" y="6520678"/>
                  <a:pt x="2528188" y="6516655"/>
                </a:cubicBezTo>
                <a:cubicBezTo>
                  <a:pt x="2532816" y="6512632"/>
                  <a:pt x="2536013" y="6506667"/>
                  <a:pt x="2537781" y="6498761"/>
                </a:cubicBezTo>
                <a:lnTo>
                  <a:pt x="2527176" y="6497156"/>
                </a:lnTo>
                <a:cubicBezTo>
                  <a:pt x="2524153" y="6507295"/>
                  <a:pt x="2518782" y="6512365"/>
                  <a:pt x="2511061" y="6512365"/>
                </a:cubicBezTo>
                <a:cubicBezTo>
                  <a:pt x="2506131" y="6512365"/>
                  <a:pt x="2501946" y="6510248"/>
                  <a:pt x="2498504" y="6506016"/>
                </a:cubicBezTo>
                <a:cubicBezTo>
                  <a:pt x="2495062" y="6501784"/>
                  <a:pt x="2493132" y="6495505"/>
                  <a:pt x="2492714" y="6487180"/>
                </a:cubicBezTo>
                <a:lnTo>
                  <a:pt x="2538060" y="6487180"/>
                </a:lnTo>
                <a:lnTo>
                  <a:pt x="2538129" y="6483831"/>
                </a:lnTo>
                <a:cubicBezTo>
                  <a:pt x="2538129" y="6471321"/>
                  <a:pt x="2535502" y="6461763"/>
                  <a:pt x="2530246" y="6455159"/>
                </a:cubicBezTo>
                <a:cubicBezTo>
                  <a:pt x="2524991" y="6448555"/>
                  <a:pt x="2518433" y="6445252"/>
                  <a:pt x="2510573" y="6445252"/>
                </a:cubicBezTo>
                <a:close/>
                <a:moveTo>
                  <a:pt x="1942737" y="6445252"/>
                </a:moveTo>
                <a:cubicBezTo>
                  <a:pt x="1938558" y="6445252"/>
                  <a:pt x="1934856" y="6446258"/>
                  <a:pt x="1931629" y="6448270"/>
                </a:cubicBezTo>
                <a:cubicBezTo>
                  <a:pt x="1928402" y="6450282"/>
                  <a:pt x="1925675" y="6453323"/>
                  <a:pt x="1923446" y="6457392"/>
                </a:cubicBezTo>
                <a:lnTo>
                  <a:pt x="1923446" y="6446927"/>
                </a:lnTo>
                <a:lnTo>
                  <a:pt x="1914167" y="6446927"/>
                </a:lnTo>
                <a:lnTo>
                  <a:pt x="1914167" y="6521015"/>
                </a:lnTo>
                <a:lnTo>
                  <a:pt x="1924423" y="6521015"/>
                </a:lnTo>
                <a:lnTo>
                  <a:pt x="1924423" y="6480509"/>
                </a:lnTo>
                <a:cubicBezTo>
                  <a:pt x="1924423" y="6471570"/>
                  <a:pt x="1925888" y="6465261"/>
                  <a:pt x="1928818" y="6461583"/>
                </a:cubicBezTo>
                <a:cubicBezTo>
                  <a:pt x="1931748" y="6457905"/>
                  <a:pt x="1935678" y="6456066"/>
                  <a:pt x="1940608" y="6456066"/>
                </a:cubicBezTo>
                <a:cubicBezTo>
                  <a:pt x="1943212" y="6456066"/>
                  <a:pt x="1945503" y="6456752"/>
                  <a:pt x="1947479" y="6458126"/>
                </a:cubicBezTo>
                <a:cubicBezTo>
                  <a:pt x="1949456" y="6459499"/>
                  <a:pt x="1950909" y="6461443"/>
                  <a:pt x="1951840" y="6463957"/>
                </a:cubicBezTo>
                <a:cubicBezTo>
                  <a:pt x="1952770" y="6466471"/>
                  <a:pt x="1953235" y="6470452"/>
                  <a:pt x="1953235" y="6475900"/>
                </a:cubicBezTo>
                <a:lnTo>
                  <a:pt x="1953235" y="6521015"/>
                </a:lnTo>
                <a:lnTo>
                  <a:pt x="1963490" y="6521015"/>
                </a:lnTo>
                <a:lnTo>
                  <a:pt x="1963490" y="6475460"/>
                </a:lnTo>
                <a:cubicBezTo>
                  <a:pt x="1963490" y="6468623"/>
                  <a:pt x="1963072" y="6463554"/>
                  <a:pt x="1962236" y="6460252"/>
                </a:cubicBezTo>
                <a:cubicBezTo>
                  <a:pt x="1961401" y="6456949"/>
                  <a:pt x="1960136" y="6454264"/>
                  <a:pt x="1958441" y="6452194"/>
                </a:cubicBezTo>
                <a:cubicBezTo>
                  <a:pt x="1956746" y="6450124"/>
                  <a:pt x="1954518" y="6448450"/>
                  <a:pt x="1951755" y="6447171"/>
                </a:cubicBezTo>
                <a:cubicBezTo>
                  <a:pt x="1948993" y="6445892"/>
                  <a:pt x="1945986" y="6445252"/>
                  <a:pt x="1942737" y="6445252"/>
                </a:cubicBezTo>
                <a:close/>
                <a:moveTo>
                  <a:pt x="1872049" y="6445252"/>
                </a:moveTo>
                <a:cubicBezTo>
                  <a:pt x="1863817" y="6445252"/>
                  <a:pt x="1857015" y="6448508"/>
                  <a:pt x="1851643" y="6455019"/>
                </a:cubicBezTo>
                <a:cubicBezTo>
                  <a:pt x="1846271" y="6461531"/>
                  <a:pt x="1843586" y="6471181"/>
                  <a:pt x="1843586" y="6483971"/>
                </a:cubicBezTo>
                <a:cubicBezTo>
                  <a:pt x="1843586" y="6496714"/>
                  <a:pt x="1846295" y="6506353"/>
                  <a:pt x="1851713" y="6512888"/>
                </a:cubicBezTo>
                <a:cubicBezTo>
                  <a:pt x="1857131" y="6519422"/>
                  <a:pt x="1863910" y="6522690"/>
                  <a:pt x="1872049" y="6522690"/>
                </a:cubicBezTo>
                <a:cubicBezTo>
                  <a:pt x="1880328" y="6522690"/>
                  <a:pt x="1887141" y="6519434"/>
                  <a:pt x="1892490" y="6512923"/>
                </a:cubicBezTo>
                <a:cubicBezTo>
                  <a:pt x="1897838" y="6506411"/>
                  <a:pt x="1900512" y="6496505"/>
                  <a:pt x="1900512" y="6483204"/>
                </a:cubicBezTo>
                <a:cubicBezTo>
                  <a:pt x="1900512" y="6470925"/>
                  <a:pt x="1897792" y="6461531"/>
                  <a:pt x="1892350" y="6455019"/>
                </a:cubicBezTo>
                <a:cubicBezTo>
                  <a:pt x="1886909" y="6448508"/>
                  <a:pt x="1880142" y="6445252"/>
                  <a:pt x="1872049" y="6445252"/>
                </a:cubicBezTo>
                <a:close/>
                <a:moveTo>
                  <a:pt x="1803281" y="6445252"/>
                </a:moveTo>
                <a:cubicBezTo>
                  <a:pt x="1800816" y="6445252"/>
                  <a:pt x="1798595" y="6446101"/>
                  <a:pt x="1796619" y="6447799"/>
                </a:cubicBezTo>
                <a:cubicBezTo>
                  <a:pt x="1794642" y="6449496"/>
                  <a:pt x="1792468" y="6452950"/>
                  <a:pt x="1790096" y="6458159"/>
                </a:cubicBezTo>
                <a:lnTo>
                  <a:pt x="1790096" y="6446927"/>
                </a:lnTo>
                <a:lnTo>
                  <a:pt x="1780818" y="6446927"/>
                </a:lnTo>
                <a:lnTo>
                  <a:pt x="1780818" y="6521015"/>
                </a:lnTo>
                <a:lnTo>
                  <a:pt x="1791073" y="6521015"/>
                </a:lnTo>
                <a:lnTo>
                  <a:pt x="1791073" y="6482227"/>
                </a:lnTo>
                <a:cubicBezTo>
                  <a:pt x="1791073" y="6476832"/>
                  <a:pt x="1791724" y="6471739"/>
                  <a:pt x="1793026" y="6466949"/>
                </a:cubicBezTo>
                <a:cubicBezTo>
                  <a:pt x="1793770" y="6464205"/>
                  <a:pt x="1795049" y="6462065"/>
                  <a:pt x="1796863" y="6460531"/>
                </a:cubicBezTo>
                <a:cubicBezTo>
                  <a:pt x="1798677" y="6458996"/>
                  <a:pt x="1800677" y="6458228"/>
                  <a:pt x="1802863" y="6458228"/>
                </a:cubicBezTo>
                <a:cubicBezTo>
                  <a:pt x="1805281" y="6458228"/>
                  <a:pt x="1807769" y="6459135"/>
                  <a:pt x="1810327" y="6460949"/>
                </a:cubicBezTo>
                <a:lnTo>
                  <a:pt x="1813815" y="6449299"/>
                </a:lnTo>
                <a:cubicBezTo>
                  <a:pt x="1810234" y="6446601"/>
                  <a:pt x="1806723" y="6445252"/>
                  <a:pt x="1803281" y="6445252"/>
                </a:cubicBezTo>
                <a:close/>
                <a:moveTo>
                  <a:pt x="1715742" y="6445252"/>
                </a:moveTo>
                <a:cubicBezTo>
                  <a:pt x="1708580" y="6445252"/>
                  <a:pt x="1702976" y="6447229"/>
                  <a:pt x="1698930" y="6451182"/>
                </a:cubicBezTo>
                <a:cubicBezTo>
                  <a:pt x="1694883" y="6455136"/>
                  <a:pt x="1692860" y="6460275"/>
                  <a:pt x="1692860" y="6466600"/>
                </a:cubicBezTo>
                <a:cubicBezTo>
                  <a:pt x="1692860" y="6470274"/>
                  <a:pt x="1693604" y="6473553"/>
                  <a:pt x="1695092" y="6476437"/>
                </a:cubicBezTo>
                <a:cubicBezTo>
                  <a:pt x="1696581" y="6479320"/>
                  <a:pt x="1698674" y="6481622"/>
                  <a:pt x="1701371" y="6483343"/>
                </a:cubicBezTo>
                <a:cubicBezTo>
                  <a:pt x="1704069" y="6485064"/>
                  <a:pt x="1709417" y="6487157"/>
                  <a:pt x="1717417" y="6489622"/>
                </a:cubicBezTo>
                <a:cubicBezTo>
                  <a:pt x="1722951" y="6491296"/>
                  <a:pt x="1726439" y="6492691"/>
                  <a:pt x="1727881" y="6493808"/>
                </a:cubicBezTo>
                <a:cubicBezTo>
                  <a:pt x="1729974" y="6495435"/>
                  <a:pt x="1731021" y="6497714"/>
                  <a:pt x="1731021" y="6500644"/>
                </a:cubicBezTo>
                <a:cubicBezTo>
                  <a:pt x="1731021" y="6504040"/>
                  <a:pt x="1729803" y="6506842"/>
                  <a:pt x="1727367" y="6509051"/>
                </a:cubicBezTo>
                <a:cubicBezTo>
                  <a:pt x="1724931" y="6511260"/>
                  <a:pt x="1721485" y="6512365"/>
                  <a:pt x="1717031" y="6512365"/>
                </a:cubicBezTo>
                <a:cubicBezTo>
                  <a:pt x="1712577" y="6512365"/>
                  <a:pt x="1709004" y="6511091"/>
                  <a:pt x="1706313" y="6508545"/>
                </a:cubicBezTo>
                <a:cubicBezTo>
                  <a:pt x="1703621" y="6505999"/>
                  <a:pt x="1701974" y="6502109"/>
                  <a:pt x="1701371" y="6496877"/>
                </a:cubicBezTo>
                <a:lnTo>
                  <a:pt x="1691116" y="6498831"/>
                </a:lnTo>
                <a:cubicBezTo>
                  <a:pt x="1693441" y="6514737"/>
                  <a:pt x="1701883" y="6522690"/>
                  <a:pt x="1716440" y="6522690"/>
                </a:cubicBezTo>
                <a:cubicBezTo>
                  <a:pt x="1724207" y="6522690"/>
                  <a:pt x="1730335" y="6520500"/>
                  <a:pt x="1734823" y="6516120"/>
                </a:cubicBezTo>
                <a:cubicBezTo>
                  <a:pt x="1739311" y="6511741"/>
                  <a:pt x="1741555" y="6506010"/>
                  <a:pt x="1741555" y="6498929"/>
                </a:cubicBezTo>
                <a:cubicBezTo>
                  <a:pt x="1741555" y="6495108"/>
                  <a:pt x="1740860" y="6491812"/>
                  <a:pt x="1739470" y="6489040"/>
                </a:cubicBezTo>
                <a:cubicBezTo>
                  <a:pt x="1738079" y="6486268"/>
                  <a:pt x="1736133" y="6484079"/>
                  <a:pt x="1733631" y="6482471"/>
                </a:cubicBezTo>
                <a:cubicBezTo>
                  <a:pt x="1731129" y="6480864"/>
                  <a:pt x="1725617" y="6478708"/>
                  <a:pt x="1717094" y="6476004"/>
                </a:cubicBezTo>
                <a:cubicBezTo>
                  <a:pt x="1710897" y="6473966"/>
                  <a:pt x="1707169" y="6472484"/>
                  <a:pt x="1705911" y="6471558"/>
                </a:cubicBezTo>
                <a:cubicBezTo>
                  <a:pt x="1703815" y="6469983"/>
                  <a:pt x="1702766" y="6467829"/>
                  <a:pt x="1702766" y="6465096"/>
                </a:cubicBezTo>
                <a:cubicBezTo>
                  <a:pt x="1702766" y="6462317"/>
                  <a:pt x="1703859" y="6460036"/>
                  <a:pt x="1706045" y="6458252"/>
                </a:cubicBezTo>
                <a:cubicBezTo>
                  <a:pt x="1708231" y="6456469"/>
                  <a:pt x="1711556" y="6455577"/>
                  <a:pt x="1716021" y="6455577"/>
                </a:cubicBezTo>
                <a:cubicBezTo>
                  <a:pt x="1723881" y="6455577"/>
                  <a:pt x="1728277" y="6459624"/>
                  <a:pt x="1729207" y="6467716"/>
                </a:cubicBezTo>
                <a:lnTo>
                  <a:pt x="1739252" y="6466042"/>
                </a:lnTo>
                <a:cubicBezTo>
                  <a:pt x="1738555" y="6460926"/>
                  <a:pt x="1737299" y="6456996"/>
                  <a:pt x="1735485" y="6454252"/>
                </a:cubicBezTo>
                <a:cubicBezTo>
                  <a:pt x="1733671" y="6451508"/>
                  <a:pt x="1731055" y="6449322"/>
                  <a:pt x="1727637" y="6447694"/>
                </a:cubicBezTo>
                <a:cubicBezTo>
                  <a:pt x="1724218" y="6446066"/>
                  <a:pt x="1720254" y="6445252"/>
                  <a:pt x="1715742" y="6445252"/>
                </a:cubicBezTo>
                <a:close/>
                <a:moveTo>
                  <a:pt x="1656986" y="6445252"/>
                </a:moveTo>
                <a:cubicBezTo>
                  <a:pt x="1652808" y="6445252"/>
                  <a:pt x="1649105" y="6446258"/>
                  <a:pt x="1645879" y="6448270"/>
                </a:cubicBezTo>
                <a:cubicBezTo>
                  <a:pt x="1642652" y="6450282"/>
                  <a:pt x="1639925" y="6453323"/>
                  <a:pt x="1637696" y="6457392"/>
                </a:cubicBezTo>
                <a:lnTo>
                  <a:pt x="1637696" y="6446927"/>
                </a:lnTo>
                <a:lnTo>
                  <a:pt x="1628418" y="6446927"/>
                </a:lnTo>
                <a:lnTo>
                  <a:pt x="1628418" y="6521015"/>
                </a:lnTo>
                <a:lnTo>
                  <a:pt x="1638673" y="6521015"/>
                </a:lnTo>
                <a:lnTo>
                  <a:pt x="1638673" y="6480509"/>
                </a:lnTo>
                <a:cubicBezTo>
                  <a:pt x="1638673" y="6471570"/>
                  <a:pt x="1640138" y="6465261"/>
                  <a:pt x="1643068" y="6461583"/>
                </a:cubicBezTo>
                <a:cubicBezTo>
                  <a:pt x="1645998" y="6457905"/>
                  <a:pt x="1649928" y="6456066"/>
                  <a:pt x="1654858" y="6456066"/>
                </a:cubicBezTo>
                <a:cubicBezTo>
                  <a:pt x="1657462" y="6456066"/>
                  <a:pt x="1659753" y="6456752"/>
                  <a:pt x="1661729" y="6458126"/>
                </a:cubicBezTo>
                <a:cubicBezTo>
                  <a:pt x="1663706" y="6459499"/>
                  <a:pt x="1665159" y="6461443"/>
                  <a:pt x="1666089" y="6463957"/>
                </a:cubicBezTo>
                <a:cubicBezTo>
                  <a:pt x="1667020" y="6466471"/>
                  <a:pt x="1667485" y="6470452"/>
                  <a:pt x="1667485" y="6475900"/>
                </a:cubicBezTo>
                <a:lnTo>
                  <a:pt x="1667485" y="6521015"/>
                </a:lnTo>
                <a:lnTo>
                  <a:pt x="1677740" y="6521015"/>
                </a:lnTo>
                <a:lnTo>
                  <a:pt x="1677740" y="6475460"/>
                </a:lnTo>
                <a:cubicBezTo>
                  <a:pt x="1677740" y="6468623"/>
                  <a:pt x="1677322" y="6463554"/>
                  <a:pt x="1676487" y="6460252"/>
                </a:cubicBezTo>
                <a:cubicBezTo>
                  <a:pt x="1675651" y="6456949"/>
                  <a:pt x="1674385" y="6454264"/>
                  <a:pt x="1672691" y="6452194"/>
                </a:cubicBezTo>
                <a:cubicBezTo>
                  <a:pt x="1670996" y="6450124"/>
                  <a:pt x="1668768" y="6448450"/>
                  <a:pt x="1666005" y="6447171"/>
                </a:cubicBezTo>
                <a:cubicBezTo>
                  <a:pt x="1663242" y="6445892"/>
                  <a:pt x="1660236" y="6445252"/>
                  <a:pt x="1656986" y="6445252"/>
                </a:cubicBezTo>
                <a:close/>
                <a:moveTo>
                  <a:pt x="1586648" y="6445252"/>
                </a:moveTo>
                <a:cubicBezTo>
                  <a:pt x="1578416" y="6445252"/>
                  <a:pt x="1571614" y="6448613"/>
                  <a:pt x="1566242" y="6455333"/>
                </a:cubicBezTo>
                <a:cubicBezTo>
                  <a:pt x="1560870" y="6462054"/>
                  <a:pt x="1558184" y="6471809"/>
                  <a:pt x="1558184" y="6484599"/>
                </a:cubicBezTo>
                <a:cubicBezTo>
                  <a:pt x="1558184" y="6496924"/>
                  <a:pt x="1560847" y="6506353"/>
                  <a:pt x="1566172" y="6512888"/>
                </a:cubicBezTo>
                <a:cubicBezTo>
                  <a:pt x="1571498" y="6519422"/>
                  <a:pt x="1578462" y="6522690"/>
                  <a:pt x="1587067" y="6522690"/>
                </a:cubicBezTo>
                <a:cubicBezTo>
                  <a:pt x="1593903" y="6522690"/>
                  <a:pt x="1599636" y="6520678"/>
                  <a:pt x="1604263" y="6516655"/>
                </a:cubicBezTo>
                <a:cubicBezTo>
                  <a:pt x="1608891" y="6512632"/>
                  <a:pt x="1612088" y="6506667"/>
                  <a:pt x="1613856" y="6498761"/>
                </a:cubicBezTo>
                <a:lnTo>
                  <a:pt x="1603252" y="6497156"/>
                </a:lnTo>
                <a:cubicBezTo>
                  <a:pt x="1600229" y="6507295"/>
                  <a:pt x="1594857" y="6512365"/>
                  <a:pt x="1587136" y="6512365"/>
                </a:cubicBezTo>
                <a:cubicBezTo>
                  <a:pt x="1582206" y="6512365"/>
                  <a:pt x="1578020" y="6510248"/>
                  <a:pt x="1574579" y="6506016"/>
                </a:cubicBezTo>
                <a:cubicBezTo>
                  <a:pt x="1571137" y="6501784"/>
                  <a:pt x="1569207" y="6495505"/>
                  <a:pt x="1568788" y="6487180"/>
                </a:cubicBezTo>
                <a:lnTo>
                  <a:pt x="1614135" y="6487180"/>
                </a:lnTo>
                <a:lnTo>
                  <a:pt x="1614204" y="6483831"/>
                </a:lnTo>
                <a:cubicBezTo>
                  <a:pt x="1614204" y="6471321"/>
                  <a:pt x="1611577" y="6461763"/>
                  <a:pt x="1606321" y="6455159"/>
                </a:cubicBezTo>
                <a:cubicBezTo>
                  <a:pt x="1601066" y="6448555"/>
                  <a:pt x="1594508" y="6445252"/>
                  <a:pt x="1586648" y="6445252"/>
                </a:cubicBezTo>
                <a:close/>
                <a:moveTo>
                  <a:pt x="1317367" y="6445252"/>
                </a:moveTo>
                <a:cubicBezTo>
                  <a:pt x="1312483" y="6445252"/>
                  <a:pt x="1308076" y="6446648"/>
                  <a:pt x="1304147" y="6449438"/>
                </a:cubicBezTo>
                <a:cubicBezTo>
                  <a:pt x="1300217" y="6452229"/>
                  <a:pt x="1297042" y="6456601"/>
                  <a:pt x="1294624" y="6462554"/>
                </a:cubicBezTo>
                <a:cubicBezTo>
                  <a:pt x="1292205" y="6468507"/>
                  <a:pt x="1290996" y="6475460"/>
                  <a:pt x="1290996" y="6483413"/>
                </a:cubicBezTo>
                <a:cubicBezTo>
                  <a:pt x="1290996" y="6495273"/>
                  <a:pt x="1293740" y="6504737"/>
                  <a:pt x="1299228" y="6511807"/>
                </a:cubicBezTo>
                <a:cubicBezTo>
                  <a:pt x="1304019" y="6517946"/>
                  <a:pt x="1310041" y="6521015"/>
                  <a:pt x="1317297" y="6521015"/>
                </a:cubicBezTo>
                <a:cubicBezTo>
                  <a:pt x="1320692" y="6521015"/>
                  <a:pt x="1323785" y="6520207"/>
                  <a:pt x="1326575" y="6518590"/>
                </a:cubicBezTo>
                <a:cubicBezTo>
                  <a:pt x="1329366" y="6516973"/>
                  <a:pt x="1331877" y="6514571"/>
                  <a:pt x="1334110" y="6511384"/>
                </a:cubicBezTo>
                <a:cubicBezTo>
                  <a:pt x="1334110" y="6519757"/>
                  <a:pt x="1333807" y="6525245"/>
                  <a:pt x="1333203" y="6527850"/>
                </a:cubicBezTo>
                <a:cubicBezTo>
                  <a:pt x="1332226" y="6532129"/>
                  <a:pt x="1330401" y="6535351"/>
                  <a:pt x="1327727" y="6537514"/>
                </a:cubicBezTo>
                <a:cubicBezTo>
                  <a:pt x="1325052" y="6539677"/>
                  <a:pt x="1321459" y="6540758"/>
                  <a:pt x="1316948" y="6540758"/>
                </a:cubicBezTo>
                <a:cubicBezTo>
                  <a:pt x="1312809" y="6540758"/>
                  <a:pt x="1309577" y="6539787"/>
                  <a:pt x="1307251" y="6537846"/>
                </a:cubicBezTo>
                <a:cubicBezTo>
                  <a:pt x="1304926" y="6535904"/>
                  <a:pt x="1303530" y="6532945"/>
                  <a:pt x="1303065" y="6528968"/>
                </a:cubicBezTo>
                <a:lnTo>
                  <a:pt x="1293019" y="6527154"/>
                </a:lnTo>
                <a:cubicBezTo>
                  <a:pt x="1292880" y="6534642"/>
                  <a:pt x="1294926" y="6540502"/>
                  <a:pt x="1299159" y="6544735"/>
                </a:cubicBezTo>
                <a:cubicBezTo>
                  <a:pt x="1303391" y="6548967"/>
                  <a:pt x="1309437" y="6551083"/>
                  <a:pt x="1317297" y="6551083"/>
                </a:cubicBezTo>
                <a:cubicBezTo>
                  <a:pt x="1323250" y="6551083"/>
                  <a:pt x="1328343" y="6549676"/>
                  <a:pt x="1332575" y="6546863"/>
                </a:cubicBezTo>
                <a:cubicBezTo>
                  <a:pt x="1336807" y="6544049"/>
                  <a:pt x="1339854" y="6540212"/>
                  <a:pt x="1341714" y="6535352"/>
                </a:cubicBezTo>
                <a:cubicBezTo>
                  <a:pt x="1343574" y="6530491"/>
                  <a:pt x="1344505" y="6522364"/>
                  <a:pt x="1344505" y="6510969"/>
                </a:cubicBezTo>
                <a:lnTo>
                  <a:pt x="1344505" y="6446927"/>
                </a:lnTo>
                <a:lnTo>
                  <a:pt x="1335017" y="6446927"/>
                </a:lnTo>
                <a:lnTo>
                  <a:pt x="1335017" y="6455787"/>
                </a:lnTo>
                <a:cubicBezTo>
                  <a:pt x="1332738" y="6452275"/>
                  <a:pt x="1330122" y="6449642"/>
                  <a:pt x="1327168" y="6447886"/>
                </a:cubicBezTo>
                <a:cubicBezTo>
                  <a:pt x="1324215" y="6446130"/>
                  <a:pt x="1320948" y="6445252"/>
                  <a:pt x="1317367" y="6445252"/>
                </a:cubicBezTo>
                <a:close/>
                <a:moveTo>
                  <a:pt x="1250831" y="6445252"/>
                </a:moveTo>
                <a:cubicBezTo>
                  <a:pt x="1248366" y="6445252"/>
                  <a:pt x="1246145" y="6446101"/>
                  <a:pt x="1244169" y="6447799"/>
                </a:cubicBezTo>
                <a:cubicBezTo>
                  <a:pt x="1242192" y="6449496"/>
                  <a:pt x="1240018" y="6452950"/>
                  <a:pt x="1237646" y="6458159"/>
                </a:cubicBezTo>
                <a:lnTo>
                  <a:pt x="1237646" y="6446927"/>
                </a:lnTo>
                <a:lnTo>
                  <a:pt x="1230693" y="6446927"/>
                </a:lnTo>
                <a:lnTo>
                  <a:pt x="1228368" y="6446927"/>
                </a:lnTo>
                <a:lnTo>
                  <a:pt x="1220369" y="6446927"/>
                </a:lnTo>
                <a:lnTo>
                  <a:pt x="1207392" y="6490086"/>
                </a:lnTo>
                <a:cubicBezTo>
                  <a:pt x="1205764" y="6495571"/>
                  <a:pt x="1204369" y="6501196"/>
                  <a:pt x="1203206" y="6506960"/>
                </a:cubicBezTo>
                <a:cubicBezTo>
                  <a:pt x="1201858" y="6500871"/>
                  <a:pt x="1200392" y="6495154"/>
                  <a:pt x="1198811" y="6489808"/>
                </a:cubicBezTo>
                <a:lnTo>
                  <a:pt x="1186114" y="6446927"/>
                </a:lnTo>
                <a:lnTo>
                  <a:pt x="1175022" y="6446927"/>
                </a:lnTo>
                <a:lnTo>
                  <a:pt x="1198132" y="6521125"/>
                </a:lnTo>
                <a:cubicBezTo>
                  <a:pt x="1195756" y="6528678"/>
                  <a:pt x="1194406" y="6532780"/>
                  <a:pt x="1194080" y="6533431"/>
                </a:cubicBezTo>
                <a:cubicBezTo>
                  <a:pt x="1193149" y="6535292"/>
                  <a:pt x="1191974" y="6536665"/>
                  <a:pt x="1190554" y="6537549"/>
                </a:cubicBezTo>
                <a:cubicBezTo>
                  <a:pt x="1189134" y="6538433"/>
                  <a:pt x="1187330" y="6538875"/>
                  <a:pt x="1185143" y="6538875"/>
                </a:cubicBezTo>
                <a:cubicBezTo>
                  <a:pt x="1183514" y="6538875"/>
                  <a:pt x="1181559" y="6538503"/>
                  <a:pt x="1179277" y="6537758"/>
                </a:cubicBezTo>
                <a:lnTo>
                  <a:pt x="1180394" y="6549548"/>
                </a:lnTo>
                <a:cubicBezTo>
                  <a:pt x="1182862" y="6550572"/>
                  <a:pt x="1185075" y="6551083"/>
                  <a:pt x="1187032" y="6551083"/>
                </a:cubicBezTo>
                <a:cubicBezTo>
                  <a:pt x="1189827" y="6551083"/>
                  <a:pt x="1192331" y="6550362"/>
                  <a:pt x="1194543" y="6548921"/>
                </a:cubicBezTo>
                <a:cubicBezTo>
                  <a:pt x="1196756" y="6547479"/>
                  <a:pt x="1198736" y="6545118"/>
                  <a:pt x="1200483" y="6541840"/>
                </a:cubicBezTo>
                <a:cubicBezTo>
                  <a:pt x="1202229" y="6538561"/>
                  <a:pt x="1204617" y="6532038"/>
                  <a:pt x="1207645" y="6522271"/>
                </a:cubicBezTo>
                <a:lnTo>
                  <a:pt x="1228368" y="6454529"/>
                </a:lnTo>
                <a:lnTo>
                  <a:pt x="1228368" y="6521015"/>
                </a:lnTo>
                <a:lnTo>
                  <a:pt x="1238623" y="6521015"/>
                </a:lnTo>
                <a:lnTo>
                  <a:pt x="1238623" y="6482227"/>
                </a:lnTo>
                <a:cubicBezTo>
                  <a:pt x="1238623" y="6476832"/>
                  <a:pt x="1239274" y="6471739"/>
                  <a:pt x="1240576" y="6466949"/>
                </a:cubicBezTo>
                <a:cubicBezTo>
                  <a:pt x="1241320" y="6464205"/>
                  <a:pt x="1242599" y="6462065"/>
                  <a:pt x="1244413" y="6460531"/>
                </a:cubicBezTo>
                <a:cubicBezTo>
                  <a:pt x="1246227" y="6458996"/>
                  <a:pt x="1248227" y="6458228"/>
                  <a:pt x="1250413" y="6458228"/>
                </a:cubicBezTo>
                <a:cubicBezTo>
                  <a:pt x="1252831" y="6458228"/>
                  <a:pt x="1255319" y="6459135"/>
                  <a:pt x="1257877" y="6460949"/>
                </a:cubicBezTo>
                <a:lnTo>
                  <a:pt x="1261365" y="6449299"/>
                </a:lnTo>
                <a:cubicBezTo>
                  <a:pt x="1257784" y="6446601"/>
                  <a:pt x="1254273" y="6445252"/>
                  <a:pt x="1250831" y="6445252"/>
                </a:cubicBezTo>
                <a:close/>
                <a:moveTo>
                  <a:pt x="1141038" y="6445252"/>
                </a:moveTo>
                <a:cubicBezTo>
                  <a:pt x="1137369" y="6445252"/>
                  <a:pt x="1134119" y="6446136"/>
                  <a:pt x="1131286" y="6447903"/>
                </a:cubicBezTo>
                <a:cubicBezTo>
                  <a:pt x="1128454" y="6449671"/>
                  <a:pt x="1125877" y="6452554"/>
                  <a:pt x="1123555" y="6456554"/>
                </a:cubicBezTo>
                <a:lnTo>
                  <a:pt x="1123555" y="6446927"/>
                </a:lnTo>
                <a:lnTo>
                  <a:pt x="1114068" y="6446927"/>
                </a:lnTo>
                <a:lnTo>
                  <a:pt x="1114068" y="6549409"/>
                </a:lnTo>
                <a:lnTo>
                  <a:pt x="1124323" y="6549409"/>
                </a:lnTo>
                <a:lnTo>
                  <a:pt x="1124323" y="6513341"/>
                </a:lnTo>
                <a:cubicBezTo>
                  <a:pt x="1126322" y="6516318"/>
                  <a:pt x="1128695" y="6518620"/>
                  <a:pt x="1131439" y="6520248"/>
                </a:cubicBezTo>
                <a:cubicBezTo>
                  <a:pt x="1134182" y="6521876"/>
                  <a:pt x="1137136" y="6522690"/>
                  <a:pt x="1140298" y="6522690"/>
                </a:cubicBezTo>
                <a:cubicBezTo>
                  <a:pt x="1147414" y="6522690"/>
                  <a:pt x="1153611" y="6519283"/>
                  <a:pt x="1158890" y="6512469"/>
                </a:cubicBezTo>
                <a:cubicBezTo>
                  <a:pt x="1164169" y="6505656"/>
                  <a:pt x="1166808" y="6495947"/>
                  <a:pt x="1166808" y="6483343"/>
                </a:cubicBezTo>
                <a:cubicBezTo>
                  <a:pt x="1166808" y="6475204"/>
                  <a:pt x="1165636" y="6468239"/>
                  <a:pt x="1163291" y="6462449"/>
                </a:cubicBezTo>
                <a:cubicBezTo>
                  <a:pt x="1160946" y="6456659"/>
                  <a:pt x="1157846" y="6452345"/>
                  <a:pt x="1153993" y="6449508"/>
                </a:cubicBezTo>
                <a:cubicBezTo>
                  <a:pt x="1150139" y="6446671"/>
                  <a:pt x="1145821" y="6445252"/>
                  <a:pt x="1141038" y="6445252"/>
                </a:cubicBezTo>
                <a:close/>
                <a:moveTo>
                  <a:pt x="1071949" y="6445252"/>
                </a:moveTo>
                <a:cubicBezTo>
                  <a:pt x="1063717" y="6445252"/>
                  <a:pt x="1056915" y="6448508"/>
                  <a:pt x="1051543" y="6455019"/>
                </a:cubicBezTo>
                <a:cubicBezTo>
                  <a:pt x="1046172" y="6461531"/>
                  <a:pt x="1043486" y="6471181"/>
                  <a:pt x="1043486" y="6483971"/>
                </a:cubicBezTo>
                <a:cubicBezTo>
                  <a:pt x="1043486" y="6496714"/>
                  <a:pt x="1046195" y="6506353"/>
                  <a:pt x="1051613" y="6512888"/>
                </a:cubicBezTo>
                <a:cubicBezTo>
                  <a:pt x="1057031" y="6519422"/>
                  <a:pt x="1063810" y="6522690"/>
                  <a:pt x="1071949" y="6522690"/>
                </a:cubicBezTo>
                <a:cubicBezTo>
                  <a:pt x="1080228" y="6522690"/>
                  <a:pt x="1087041" y="6519434"/>
                  <a:pt x="1092390" y="6512923"/>
                </a:cubicBezTo>
                <a:cubicBezTo>
                  <a:pt x="1097738" y="6506411"/>
                  <a:pt x="1100412" y="6496505"/>
                  <a:pt x="1100412" y="6483204"/>
                </a:cubicBezTo>
                <a:cubicBezTo>
                  <a:pt x="1100412" y="6470925"/>
                  <a:pt x="1097692" y="6461531"/>
                  <a:pt x="1092250" y="6455019"/>
                </a:cubicBezTo>
                <a:cubicBezTo>
                  <a:pt x="1086809" y="6448508"/>
                  <a:pt x="1080042" y="6445252"/>
                  <a:pt x="1071949" y="6445252"/>
                </a:cubicBezTo>
                <a:close/>
                <a:moveTo>
                  <a:pt x="883892" y="6440020"/>
                </a:moveTo>
                <a:cubicBezTo>
                  <a:pt x="876950" y="6440020"/>
                  <a:pt x="871348" y="6442561"/>
                  <a:pt x="867086" y="6447642"/>
                </a:cubicBezTo>
                <a:cubicBezTo>
                  <a:pt x="862824" y="6452724"/>
                  <a:pt x="860692" y="6460113"/>
                  <a:pt x="860692" y="6469809"/>
                </a:cubicBezTo>
                <a:cubicBezTo>
                  <a:pt x="860692" y="6479505"/>
                  <a:pt x="862847" y="6486941"/>
                  <a:pt x="867156" y="6492115"/>
                </a:cubicBezTo>
                <a:cubicBezTo>
                  <a:pt x="871465" y="6497290"/>
                  <a:pt x="876880" y="6499877"/>
                  <a:pt x="883401" y="6499877"/>
                </a:cubicBezTo>
                <a:cubicBezTo>
                  <a:pt x="888479" y="6499877"/>
                  <a:pt x="892917" y="6498191"/>
                  <a:pt x="896713" y="6494819"/>
                </a:cubicBezTo>
                <a:cubicBezTo>
                  <a:pt x="900509" y="6491447"/>
                  <a:pt x="902990" y="6486762"/>
                  <a:pt x="904155" y="6480762"/>
                </a:cubicBezTo>
                <a:lnTo>
                  <a:pt x="897178" y="6478250"/>
                </a:lnTo>
                <a:cubicBezTo>
                  <a:pt x="896292" y="6482529"/>
                  <a:pt x="894521" y="6485843"/>
                  <a:pt x="891863" y="6488192"/>
                </a:cubicBezTo>
                <a:cubicBezTo>
                  <a:pt x="889206" y="6490540"/>
                  <a:pt x="886199" y="6491715"/>
                  <a:pt x="882842" y="6491715"/>
                </a:cubicBezTo>
                <a:cubicBezTo>
                  <a:pt x="878739" y="6491715"/>
                  <a:pt x="875312" y="6489918"/>
                  <a:pt x="872562" y="6486326"/>
                </a:cubicBezTo>
                <a:cubicBezTo>
                  <a:pt x="869811" y="6482734"/>
                  <a:pt x="868436" y="6477391"/>
                  <a:pt x="868436" y="6470300"/>
                </a:cubicBezTo>
                <a:cubicBezTo>
                  <a:pt x="868436" y="6462881"/>
                  <a:pt x="869881" y="6457282"/>
                  <a:pt x="872772" y="6453502"/>
                </a:cubicBezTo>
                <a:cubicBezTo>
                  <a:pt x="875663" y="6449723"/>
                  <a:pt x="879276" y="6447834"/>
                  <a:pt x="883613" y="6447834"/>
                </a:cubicBezTo>
                <a:cubicBezTo>
                  <a:pt x="886503" y="6447834"/>
                  <a:pt x="889079" y="6448729"/>
                  <a:pt x="891341" y="6450520"/>
                </a:cubicBezTo>
                <a:cubicBezTo>
                  <a:pt x="893602" y="6452310"/>
                  <a:pt x="895315" y="6454973"/>
                  <a:pt x="896481" y="6458507"/>
                </a:cubicBezTo>
                <a:lnTo>
                  <a:pt x="903317" y="6456484"/>
                </a:lnTo>
                <a:cubicBezTo>
                  <a:pt x="902060" y="6451275"/>
                  <a:pt x="899707" y="6447229"/>
                  <a:pt x="896260" y="6444346"/>
                </a:cubicBezTo>
                <a:cubicBezTo>
                  <a:pt x="892813" y="6441462"/>
                  <a:pt x="888690" y="6440020"/>
                  <a:pt x="883892" y="6440020"/>
                </a:cubicBezTo>
                <a:close/>
                <a:moveTo>
                  <a:pt x="2030135" y="6429486"/>
                </a:moveTo>
                <a:cubicBezTo>
                  <a:pt x="2031390" y="6434927"/>
                  <a:pt x="2033366" y="6441997"/>
                  <a:pt x="2036063" y="6450694"/>
                </a:cubicBezTo>
                <a:lnTo>
                  <a:pt x="2044779" y="6479018"/>
                </a:lnTo>
                <a:lnTo>
                  <a:pt x="2016211" y="6479018"/>
                </a:lnTo>
                <a:lnTo>
                  <a:pt x="2025540" y="6449020"/>
                </a:lnTo>
                <a:cubicBezTo>
                  <a:pt x="2027520" y="6442555"/>
                  <a:pt x="2029051" y="6436044"/>
                  <a:pt x="2030135" y="6429486"/>
                </a:cubicBezTo>
                <a:close/>
                <a:moveTo>
                  <a:pt x="883226" y="6425649"/>
                </a:moveTo>
                <a:cubicBezTo>
                  <a:pt x="892713" y="6425649"/>
                  <a:pt x="900946" y="6429679"/>
                  <a:pt x="907922" y="6437738"/>
                </a:cubicBezTo>
                <a:cubicBezTo>
                  <a:pt x="915456" y="6446401"/>
                  <a:pt x="919223" y="6457045"/>
                  <a:pt x="919223" y="6469670"/>
                </a:cubicBezTo>
                <a:cubicBezTo>
                  <a:pt x="919223" y="6481409"/>
                  <a:pt x="915921" y="6491494"/>
                  <a:pt x="909317" y="6499925"/>
                </a:cubicBezTo>
                <a:cubicBezTo>
                  <a:pt x="902155" y="6509055"/>
                  <a:pt x="893458" y="6513620"/>
                  <a:pt x="883226" y="6513620"/>
                </a:cubicBezTo>
                <a:cubicBezTo>
                  <a:pt x="873738" y="6513620"/>
                  <a:pt x="865506" y="6509614"/>
                  <a:pt x="858530" y="6501603"/>
                </a:cubicBezTo>
                <a:cubicBezTo>
                  <a:pt x="850995" y="6492938"/>
                  <a:pt x="847228" y="6482294"/>
                  <a:pt x="847228" y="6469670"/>
                </a:cubicBezTo>
                <a:cubicBezTo>
                  <a:pt x="847228" y="6457930"/>
                  <a:pt x="850530" y="6447822"/>
                  <a:pt x="857134" y="6439344"/>
                </a:cubicBezTo>
                <a:cubicBezTo>
                  <a:pt x="864250" y="6430214"/>
                  <a:pt x="872947" y="6425649"/>
                  <a:pt x="883226" y="6425649"/>
                </a:cubicBezTo>
                <a:close/>
                <a:moveTo>
                  <a:pt x="6208295" y="6421045"/>
                </a:moveTo>
                <a:lnTo>
                  <a:pt x="6198040" y="6428579"/>
                </a:lnTo>
                <a:lnTo>
                  <a:pt x="6198040" y="6446927"/>
                </a:lnTo>
                <a:lnTo>
                  <a:pt x="6190505" y="6446927"/>
                </a:lnTo>
                <a:lnTo>
                  <a:pt x="6190505" y="6456694"/>
                </a:lnTo>
                <a:lnTo>
                  <a:pt x="6198040" y="6456694"/>
                </a:lnTo>
                <a:lnTo>
                  <a:pt x="6198040" y="6499319"/>
                </a:lnTo>
                <a:cubicBezTo>
                  <a:pt x="6198040" y="6506667"/>
                  <a:pt x="6198447" y="6511574"/>
                  <a:pt x="6199261" y="6514039"/>
                </a:cubicBezTo>
                <a:cubicBezTo>
                  <a:pt x="6200075" y="6516504"/>
                  <a:pt x="6201575" y="6518446"/>
                  <a:pt x="6203760" y="6519864"/>
                </a:cubicBezTo>
                <a:cubicBezTo>
                  <a:pt x="6205946" y="6521283"/>
                  <a:pt x="6208830" y="6521992"/>
                  <a:pt x="6212411" y="6521992"/>
                </a:cubicBezTo>
                <a:cubicBezTo>
                  <a:pt x="6214690" y="6521992"/>
                  <a:pt x="6217248" y="6521620"/>
                  <a:pt x="6220085" y="6520876"/>
                </a:cubicBezTo>
                <a:lnTo>
                  <a:pt x="6218690" y="6509783"/>
                </a:lnTo>
                <a:cubicBezTo>
                  <a:pt x="6216829" y="6510109"/>
                  <a:pt x="6215318" y="6510272"/>
                  <a:pt x="6214155" y="6510272"/>
                </a:cubicBezTo>
                <a:cubicBezTo>
                  <a:pt x="6211737" y="6510272"/>
                  <a:pt x="6210086" y="6509435"/>
                  <a:pt x="6209202" y="6507760"/>
                </a:cubicBezTo>
                <a:cubicBezTo>
                  <a:pt x="6208597" y="6506598"/>
                  <a:pt x="6208295" y="6504016"/>
                  <a:pt x="6208295" y="6500017"/>
                </a:cubicBezTo>
                <a:lnTo>
                  <a:pt x="6208295" y="6456694"/>
                </a:lnTo>
                <a:lnTo>
                  <a:pt x="6218690" y="6456694"/>
                </a:lnTo>
                <a:lnTo>
                  <a:pt x="6218690" y="6446927"/>
                </a:lnTo>
                <a:lnTo>
                  <a:pt x="6208295" y="6446927"/>
                </a:lnTo>
                <a:close/>
                <a:moveTo>
                  <a:pt x="2421955" y="6421045"/>
                </a:moveTo>
                <a:lnTo>
                  <a:pt x="2411700" y="6428579"/>
                </a:lnTo>
                <a:lnTo>
                  <a:pt x="2411700" y="6446927"/>
                </a:lnTo>
                <a:lnTo>
                  <a:pt x="2404165" y="6446927"/>
                </a:lnTo>
                <a:lnTo>
                  <a:pt x="2404165" y="6456694"/>
                </a:lnTo>
                <a:lnTo>
                  <a:pt x="2411700" y="6456694"/>
                </a:lnTo>
                <a:lnTo>
                  <a:pt x="2411700" y="6499319"/>
                </a:lnTo>
                <a:cubicBezTo>
                  <a:pt x="2411700" y="6506667"/>
                  <a:pt x="2412107" y="6511574"/>
                  <a:pt x="2412921" y="6514039"/>
                </a:cubicBezTo>
                <a:cubicBezTo>
                  <a:pt x="2413735" y="6516504"/>
                  <a:pt x="2415235" y="6518446"/>
                  <a:pt x="2417421" y="6519864"/>
                </a:cubicBezTo>
                <a:cubicBezTo>
                  <a:pt x="2419606" y="6521283"/>
                  <a:pt x="2422490" y="6521992"/>
                  <a:pt x="2426071" y="6521992"/>
                </a:cubicBezTo>
                <a:lnTo>
                  <a:pt x="2432786" y="6521015"/>
                </a:lnTo>
                <a:lnTo>
                  <a:pt x="2486528" y="6521015"/>
                </a:lnTo>
                <a:lnTo>
                  <a:pt x="2486528" y="6510202"/>
                </a:lnTo>
                <a:lnTo>
                  <a:pt x="2458405" y="6510202"/>
                </a:lnTo>
                <a:cubicBezTo>
                  <a:pt x="2454357" y="6510202"/>
                  <a:pt x="2450030" y="6510411"/>
                  <a:pt x="2445424" y="6510830"/>
                </a:cubicBezTo>
                <a:lnTo>
                  <a:pt x="2451786" y="6502249"/>
                </a:lnTo>
                <a:lnTo>
                  <a:pt x="2484784" y="6455229"/>
                </a:lnTo>
                <a:lnTo>
                  <a:pt x="2484784" y="6446927"/>
                </a:lnTo>
                <a:lnTo>
                  <a:pt x="2435043" y="6446927"/>
                </a:lnTo>
                <a:lnTo>
                  <a:pt x="2435043" y="6457112"/>
                </a:lnTo>
                <a:lnTo>
                  <a:pt x="2459828" y="6457112"/>
                </a:lnTo>
                <a:cubicBezTo>
                  <a:pt x="2463179" y="6457112"/>
                  <a:pt x="2467065" y="6456973"/>
                  <a:pt x="2471487" y="6456694"/>
                </a:cubicBezTo>
                <a:lnTo>
                  <a:pt x="2432740" y="6510830"/>
                </a:lnTo>
                <a:lnTo>
                  <a:pt x="2432740" y="6512889"/>
                </a:lnTo>
                <a:lnTo>
                  <a:pt x="2432350" y="6509783"/>
                </a:lnTo>
                <a:cubicBezTo>
                  <a:pt x="2430489" y="6510109"/>
                  <a:pt x="2428978" y="6510272"/>
                  <a:pt x="2427815" y="6510272"/>
                </a:cubicBezTo>
                <a:cubicBezTo>
                  <a:pt x="2425397" y="6510272"/>
                  <a:pt x="2423746" y="6509435"/>
                  <a:pt x="2422862" y="6507760"/>
                </a:cubicBezTo>
                <a:cubicBezTo>
                  <a:pt x="2422257" y="6506598"/>
                  <a:pt x="2421955" y="6504016"/>
                  <a:pt x="2421955" y="6500017"/>
                </a:cubicBezTo>
                <a:lnTo>
                  <a:pt x="2421955" y="6456694"/>
                </a:lnTo>
                <a:lnTo>
                  <a:pt x="2432350" y="6456694"/>
                </a:lnTo>
                <a:lnTo>
                  <a:pt x="2432350" y="6446927"/>
                </a:lnTo>
                <a:lnTo>
                  <a:pt x="2421955" y="6446927"/>
                </a:lnTo>
                <a:close/>
                <a:moveTo>
                  <a:pt x="1440880" y="6421045"/>
                </a:moveTo>
                <a:lnTo>
                  <a:pt x="1430625" y="6428579"/>
                </a:lnTo>
                <a:lnTo>
                  <a:pt x="1430625" y="6446927"/>
                </a:lnTo>
                <a:lnTo>
                  <a:pt x="1423090" y="6446927"/>
                </a:lnTo>
                <a:lnTo>
                  <a:pt x="1423090" y="6456694"/>
                </a:lnTo>
                <a:lnTo>
                  <a:pt x="1430625" y="6456694"/>
                </a:lnTo>
                <a:lnTo>
                  <a:pt x="1430625" y="6499319"/>
                </a:lnTo>
                <a:cubicBezTo>
                  <a:pt x="1430625" y="6506667"/>
                  <a:pt x="1431032" y="6511574"/>
                  <a:pt x="1431846" y="6514039"/>
                </a:cubicBezTo>
                <a:cubicBezTo>
                  <a:pt x="1432660" y="6516504"/>
                  <a:pt x="1434160" y="6518446"/>
                  <a:pt x="1436345" y="6519864"/>
                </a:cubicBezTo>
                <a:cubicBezTo>
                  <a:pt x="1438531" y="6521283"/>
                  <a:pt x="1441415" y="6521992"/>
                  <a:pt x="1444996" y="6521992"/>
                </a:cubicBezTo>
                <a:cubicBezTo>
                  <a:pt x="1447275" y="6521992"/>
                  <a:pt x="1449833" y="6521620"/>
                  <a:pt x="1452670" y="6520876"/>
                </a:cubicBezTo>
                <a:lnTo>
                  <a:pt x="1451275" y="6509783"/>
                </a:lnTo>
                <a:cubicBezTo>
                  <a:pt x="1449414" y="6510109"/>
                  <a:pt x="1447903" y="6510272"/>
                  <a:pt x="1446740" y="6510272"/>
                </a:cubicBezTo>
                <a:cubicBezTo>
                  <a:pt x="1444322" y="6510272"/>
                  <a:pt x="1442671" y="6509435"/>
                  <a:pt x="1441787" y="6507760"/>
                </a:cubicBezTo>
                <a:cubicBezTo>
                  <a:pt x="1441182" y="6506598"/>
                  <a:pt x="1440880" y="6504016"/>
                  <a:pt x="1440880" y="6500017"/>
                </a:cubicBezTo>
                <a:lnTo>
                  <a:pt x="1440880" y="6456694"/>
                </a:lnTo>
                <a:lnTo>
                  <a:pt x="1451275" y="6456694"/>
                </a:lnTo>
                <a:lnTo>
                  <a:pt x="1451275" y="6446927"/>
                </a:lnTo>
                <a:lnTo>
                  <a:pt x="1440880" y="6446927"/>
                </a:lnTo>
                <a:close/>
                <a:moveTo>
                  <a:pt x="6319284" y="6418742"/>
                </a:moveTo>
                <a:lnTo>
                  <a:pt x="6319284" y="6521015"/>
                </a:lnTo>
                <a:lnTo>
                  <a:pt x="6329539" y="6521015"/>
                </a:lnTo>
                <a:lnTo>
                  <a:pt x="6329539" y="6418742"/>
                </a:lnTo>
                <a:close/>
                <a:moveTo>
                  <a:pt x="6224382" y="6418742"/>
                </a:moveTo>
                <a:lnTo>
                  <a:pt x="6224382" y="6433183"/>
                </a:lnTo>
                <a:lnTo>
                  <a:pt x="6234638" y="6433183"/>
                </a:lnTo>
                <a:lnTo>
                  <a:pt x="6234638" y="6418742"/>
                </a:lnTo>
                <a:close/>
                <a:moveTo>
                  <a:pt x="6034362" y="6418742"/>
                </a:moveTo>
                <a:lnTo>
                  <a:pt x="6034362" y="6455438"/>
                </a:lnTo>
                <a:cubicBezTo>
                  <a:pt x="6032458" y="6452229"/>
                  <a:pt x="6030054" y="6449729"/>
                  <a:pt x="6027153" y="6447938"/>
                </a:cubicBezTo>
                <a:cubicBezTo>
                  <a:pt x="6024250" y="6446148"/>
                  <a:pt x="6021105" y="6445252"/>
                  <a:pt x="6017716" y="6445252"/>
                </a:cubicBezTo>
                <a:cubicBezTo>
                  <a:pt x="6012979" y="6445252"/>
                  <a:pt x="6008673" y="6446671"/>
                  <a:pt x="6004796" y="6449508"/>
                </a:cubicBezTo>
                <a:cubicBezTo>
                  <a:pt x="6000918" y="6452345"/>
                  <a:pt x="5997819" y="6456694"/>
                  <a:pt x="5995497" y="6462554"/>
                </a:cubicBezTo>
                <a:cubicBezTo>
                  <a:pt x="5993176" y="6468414"/>
                  <a:pt x="5992015" y="6475553"/>
                  <a:pt x="5992015" y="6483971"/>
                </a:cubicBezTo>
                <a:cubicBezTo>
                  <a:pt x="5992015" y="6496249"/>
                  <a:pt x="5994631" y="6505772"/>
                  <a:pt x="5999864" y="6512539"/>
                </a:cubicBezTo>
                <a:cubicBezTo>
                  <a:pt x="6005096" y="6519306"/>
                  <a:pt x="6011294" y="6522690"/>
                  <a:pt x="6018456" y="6522690"/>
                </a:cubicBezTo>
                <a:cubicBezTo>
                  <a:pt x="6021851" y="6522690"/>
                  <a:pt x="6025013" y="6521748"/>
                  <a:pt x="6027944" y="6519864"/>
                </a:cubicBezTo>
                <a:cubicBezTo>
                  <a:pt x="6030874" y="6517981"/>
                  <a:pt x="6033269" y="6515248"/>
                  <a:pt x="6035129" y="6511667"/>
                </a:cubicBezTo>
                <a:lnTo>
                  <a:pt x="6035129" y="6521015"/>
                </a:lnTo>
                <a:lnTo>
                  <a:pt x="6044756" y="6521015"/>
                </a:lnTo>
                <a:lnTo>
                  <a:pt x="6044756" y="6418742"/>
                </a:lnTo>
                <a:close/>
                <a:moveTo>
                  <a:pt x="2790947" y="6418742"/>
                </a:moveTo>
                <a:lnTo>
                  <a:pt x="2790947" y="6455438"/>
                </a:lnTo>
                <a:cubicBezTo>
                  <a:pt x="2789043" y="6452229"/>
                  <a:pt x="2786640" y="6449729"/>
                  <a:pt x="2783737" y="6447938"/>
                </a:cubicBezTo>
                <a:cubicBezTo>
                  <a:pt x="2780835" y="6446148"/>
                  <a:pt x="2777690" y="6445252"/>
                  <a:pt x="2774300" y="6445252"/>
                </a:cubicBezTo>
                <a:cubicBezTo>
                  <a:pt x="2769564" y="6445252"/>
                  <a:pt x="2765258" y="6446671"/>
                  <a:pt x="2761380" y="6449508"/>
                </a:cubicBezTo>
                <a:cubicBezTo>
                  <a:pt x="2757503" y="6452345"/>
                  <a:pt x="2754404" y="6456694"/>
                  <a:pt x="2752082" y="6462554"/>
                </a:cubicBezTo>
                <a:cubicBezTo>
                  <a:pt x="2749761" y="6468414"/>
                  <a:pt x="2748600" y="6475553"/>
                  <a:pt x="2748600" y="6483971"/>
                </a:cubicBezTo>
                <a:cubicBezTo>
                  <a:pt x="2748600" y="6496249"/>
                  <a:pt x="2751216" y="6505772"/>
                  <a:pt x="2756449" y="6512539"/>
                </a:cubicBezTo>
                <a:cubicBezTo>
                  <a:pt x="2761681" y="6519306"/>
                  <a:pt x="2767878" y="6522690"/>
                  <a:pt x="2775041" y="6522690"/>
                </a:cubicBezTo>
                <a:cubicBezTo>
                  <a:pt x="2778436" y="6522690"/>
                  <a:pt x="2781598" y="6521748"/>
                  <a:pt x="2784528" y="6519864"/>
                </a:cubicBezTo>
                <a:cubicBezTo>
                  <a:pt x="2787458" y="6517981"/>
                  <a:pt x="2789854" y="6515248"/>
                  <a:pt x="2791714" y="6511667"/>
                </a:cubicBezTo>
                <a:lnTo>
                  <a:pt x="2791714" y="6521015"/>
                </a:lnTo>
                <a:lnTo>
                  <a:pt x="2801341" y="6521015"/>
                </a:lnTo>
                <a:lnTo>
                  <a:pt x="2801341" y="6418742"/>
                </a:lnTo>
                <a:close/>
                <a:moveTo>
                  <a:pt x="2590094" y="6418742"/>
                </a:moveTo>
                <a:lnTo>
                  <a:pt x="2590094" y="6521015"/>
                </a:lnTo>
                <a:lnTo>
                  <a:pt x="2600349" y="6521015"/>
                </a:lnTo>
                <a:lnTo>
                  <a:pt x="2600349" y="6418742"/>
                </a:lnTo>
                <a:close/>
                <a:moveTo>
                  <a:pt x="2380892" y="6418742"/>
                </a:moveTo>
                <a:lnTo>
                  <a:pt x="2380892" y="6433183"/>
                </a:lnTo>
                <a:lnTo>
                  <a:pt x="2391148" y="6433183"/>
                </a:lnTo>
                <a:lnTo>
                  <a:pt x="2391148" y="6418742"/>
                </a:lnTo>
                <a:close/>
                <a:moveTo>
                  <a:pt x="2024493" y="6418742"/>
                </a:moveTo>
                <a:lnTo>
                  <a:pt x="1992149" y="6521015"/>
                </a:lnTo>
                <a:lnTo>
                  <a:pt x="2003850" y="6521015"/>
                </a:lnTo>
                <a:lnTo>
                  <a:pt x="2012966" y="6490040"/>
                </a:lnTo>
                <a:lnTo>
                  <a:pt x="2048249" y="6490040"/>
                </a:lnTo>
                <a:lnTo>
                  <a:pt x="2058004" y="6521015"/>
                </a:lnTo>
                <a:lnTo>
                  <a:pt x="2070702" y="6521015"/>
                </a:lnTo>
                <a:lnTo>
                  <a:pt x="2036357" y="6418742"/>
                </a:lnTo>
                <a:close/>
                <a:moveTo>
                  <a:pt x="1818918" y="6418742"/>
                </a:moveTo>
                <a:lnTo>
                  <a:pt x="1818918" y="6433183"/>
                </a:lnTo>
                <a:lnTo>
                  <a:pt x="1829173" y="6433183"/>
                </a:lnTo>
                <a:lnTo>
                  <a:pt x="1829173" y="6418742"/>
                </a:lnTo>
                <a:close/>
                <a:moveTo>
                  <a:pt x="1752242" y="6418742"/>
                </a:moveTo>
                <a:lnTo>
                  <a:pt x="1752242" y="6433183"/>
                </a:lnTo>
                <a:lnTo>
                  <a:pt x="1762498" y="6433183"/>
                </a:lnTo>
                <a:lnTo>
                  <a:pt x="1762498" y="6418742"/>
                </a:lnTo>
                <a:close/>
                <a:moveTo>
                  <a:pt x="1361717" y="6418742"/>
                </a:moveTo>
                <a:lnTo>
                  <a:pt x="1361717" y="6521015"/>
                </a:lnTo>
                <a:lnTo>
                  <a:pt x="1371973" y="6521015"/>
                </a:lnTo>
                <a:lnTo>
                  <a:pt x="1371973" y="6480483"/>
                </a:lnTo>
                <a:cubicBezTo>
                  <a:pt x="1371973" y="6471367"/>
                  <a:pt x="1373542" y="6465019"/>
                  <a:pt x="1376682" y="6461437"/>
                </a:cubicBezTo>
                <a:cubicBezTo>
                  <a:pt x="1379821" y="6457856"/>
                  <a:pt x="1383623" y="6456066"/>
                  <a:pt x="1388088" y="6456066"/>
                </a:cubicBezTo>
                <a:cubicBezTo>
                  <a:pt x="1392088" y="6456066"/>
                  <a:pt x="1395227" y="6457461"/>
                  <a:pt x="1397506" y="6460252"/>
                </a:cubicBezTo>
                <a:cubicBezTo>
                  <a:pt x="1399785" y="6463042"/>
                  <a:pt x="1400924" y="6467646"/>
                  <a:pt x="1400924" y="6474065"/>
                </a:cubicBezTo>
                <a:lnTo>
                  <a:pt x="1400924" y="6521015"/>
                </a:lnTo>
                <a:lnTo>
                  <a:pt x="1411180" y="6521015"/>
                </a:lnTo>
                <a:lnTo>
                  <a:pt x="1411180" y="6474065"/>
                </a:lnTo>
                <a:cubicBezTo>
                  <a:pt x="1411180" y="6463089"/>
                  <a:pt x="1409307" y="6455542"/>
                  <a:pt x="1405564" y="6451426"/>
                </a:cubicBezTo>
                <a:cubicBezTo>
                  <a:pt x="1401820" y="6447310"/>
                  <a:pt x="1396715" y="6445252"/>
                  <a:pt x="1390251" y="6445252"/>
                </a:cubicBezTo>
                <a:cubicBezTo>
                  <a:pt x="1386576" y="6445252"/>
                  <a:pt x="1383216" y="6446101"/>
                  <a:pt x="1380170" y="6447799"/>
                </a:cubicBezTo>
                <a:cubicBezTo>
                  <a:pt x="1377123" y="6449496"/>
                  <a:pt x="1374391" y="6452043"/>
                  <a:pt x="1371973" y="6455438"/>
                </a:cubicBezTo>
                <a:lnTo>
                  <a:pt x="1371973" y="6418742"/>
                </a:lnTo>
                <a:close/>
                <a:moveTo>
                  <a:pt x="1266468" y="6418742"/>
                </a:moveTo>
                <a:lnTo>
                  <a:pt x="1266468" y="6433183"/>
                </a:lnTo>
                <a:lnTo>
                  <a:pt x="1276723" y="6433183"/>
                </a:lnTo>
                <a:lnTo>
                  <a:pt x="1276723" y="6418742"/>
                </a:lnTo>
                <a:close/>
                <a:moveTo>
                  <a:pt x="5958282" y="6416998"/>
                </a:moveTo>
                <a:cubicBezTo>
                  <a:pt x="5954503" y="6416998"/>
                  <a:pt x="5951368" y="6417766"/>
                  <a:pt x="5948872" y="6419301"/>
                </a:cubicBezTo>
                <a:cubicBezTo>
                  <a:pt x="5946378" y="6420835"/>
                  <a:pt x="5944525" y="6423056"/>
                  <a:pt x="5943313" y="6425963"/>
                </a:cubicBezTo>
                <a:cubicBezTo>
                  <a:pt x="5942099" y="6428870"/>
                  <a:pt x="5941494" y="6433230"/>
                  <a:pt x="5941494" y="6439044"/>
                </a:cubicBezTo>
                <a:lnTo>
                  <a:pt x="5941494" y="6446927"/>
                </a:lnTo>
                <a:lnTo>
                  <a:pt x="5932355" y="6446927"/>
                </a:lnTo>
                <a:lnTo>
                  <a:pt x="5932355" y="6456694"/>
                </a:lnTo>
                <a:lnTo>
                  <a:pt x="5941494" y="6456694"/>
                </a:lnTo>
                <a:lnTo>
                  <a:pt x="5941494" y="6521015"/>
                </a:lnTo>
                <a:lnTo>
                  <a:pt x="5951748" y="6521015"/>
                </a:lnTo>
                <a:lnTo>
                  <a:pt x="5951748" y="6456694"/>
                </a:lnTo>
                <a:lnTo>
                  <a:pt x="5963608" y="6456694"/>
                </a:lnTo>
                <a:lnTo>
                  <a:pt x="5963608" y="6446927"/>
                </a:lnTo>
                <a:lnTo>
                  <a:pt x="5951748" y="6446927"/>
                </a:lnTo>
                <a:lnTo>
                  <a:pt x="5951748" y="6440090"/>
                </a:lnTo>
                <a:cubicBezTo>
                  <a:pt x="5951748" y="6435579"/>
                  <a:pt x="5952412" y="6432521"/>
                  <a:pt x="5953736" y="6430916"/>
                </a:cubicBezTo>
                <a:cubicBezTo>
                  <a:pt x="5955062" y="6429312"/>
                  <a:pt x="5957262" y="6428509"/>
                  <a:pt x="5960329" y="6428509"/>
                </a:cubicBezTo>
                <a:cubicBezTo>
                  <a:pt x="5962236" y="6428509"/>
                  <a:pt x="5964259" y="6428742"/>
                  <a:pt x="5966398" y="6429207"/>
                </a:cubicBezTo>
                <a:lnTo>
                  <a:pt x="5967207" y="6423469"/>
                </a:lnTo>
                <a:lnTo>
                  <a:pt x="5967207" y="6433183"/>
                </a:lnTo>
                <a:lnTo>
                  <a:pt x="5977463" y="6433183"/>
                </a:lnTo>
                <a:lnTo>
                  <a:pt x="5977463" y="6418742"/>
                </a:lnTo>
                <a:lnTo>
                  <a:pt x="5967874" y="6418742"/>
                </a:lnTo>
                <a:lnTo>
                  <a:pt x="5967933" y="6418324"/>
                </a:lnTo>
                <a:cubicBezTo>
                  <a:pt x="5964435" y="6417440"/>
                  <a:pt x="5961218" y="6416998"/>
                  <a:pt x="5958282" y="6416998"/>
                </a:cubicBezTo>
                <a:close/>
                <a:moveTo>
                  <a:pt x="883226" y="6416998"/>
                </a:moveTo>
                <a:cubicBezTo>
                  <a:pt x="875877" y="6416998"/>
                  <a:pt x="868889" y="6419196"/>
                  <a:pt x="862262" y="6423591"/>
                </a:cubicBezTo>
                <a:cubicBezTo>
                  <a:pt x="855634" y="6427986"/>
                  <a:pt x="850274" y="6434300"/>
                  <a:pt x="846181" y="6442532"/>
                </a:cubicBezTo>
                <a:cubicBezTo>
                  <a:pt x="842089" y="6450764"/>
                  <a:pt x="840042" y="6459810"/>
                  <a:pt x="840042" y="6469670"/>
                </a:cubicBezTo>
                <a:cubicBezTo>
                  <a:pt x="840042" y="6483762"/>
                  <a:pt x="844181" y="6496052"/>
                  <a:pt x="852460" y="6506539"/>
                </a:cubicBezTo>
                <a:cubicBezTo>
                  <a:pt x="860739" y="6517027"/>
                  <a:pt x="870994" y="6522271"/>
                  <a:pt x="883226" y="6522271"/>
                </a:cubicBezTo>
                <a:cubicBezTo>
                  <a:pt x="890574" y="6522271"/>
                  <a:pt x="897562" y="6520073"/>
                  <a:pt x="904190" y="6515678"/>
                </a:cubicBezTo>
                <a:cubicBezTo>
                  <a:pt x="910817" y="6511283"/>
                  <a:pt x="916177" y="6504970"/>
                  <a:pt x="920270" y="6496738"/>
                </a:cubicBezTo>
                <a:cubicBezTo>
                  <a:pt x="924363" y="6488506"/>
                  <a:pt x="926409" y="6479483"/>
                  <a:pt x="926409" y="6469670"/>
                </a:cubicBezTo>
                <a:cubicBezTo>
                  <a:pt x="926409" y="6455577"/>
                  <a:pt x="922270" y="6443276"/>
                  <a:pt x="913991" y="6432765"/>
                </a:cubicBezTo>
                <a:cubicBezTo>
                  <a:pt x="905713" y="6422254"/>
                  <a:pt x="895457" y="6416998"/>
                  <a:pt x="883226" y="6416998"/>
                </a:cubicBezTo>
                <a:close/>
                <a:moveTo>
                  <a:pt x="5757199" y="6416929"/>
                </a:moveTo>
                <a:cubicBezTo>
                  <a:pt x="5749797" y="6416929"/>
                  <a:pt x="5743092" y="6418918"/>
                  <a:pt x="5737087" y="6422897"/>
                </a:cubicBezTo>
                <a:cubicBezTo>
                  <a:pt x="5731081" y="6426876"/>
                  <a:pt x="5726322" y="6432763"/>
                  <a:pt x="5722806" y="6440559"/>
                </a:cubicBezTo>
                <a:cubicBezTo>
                  <a:pt x="5719292" y="6448354"/>
                  <a:pt x="5717535" y="6457883"/>
                  <a:pt x="5717535" y="6469146"/>
                </a:cubicBezTo>
                <a:cubicBezTo>
                  <a:pt x="5717535" y="6480548"/>
                  <a:pt x="5719290" y="6490438"/>
                  <a:pt x="5722801" y="6498815"/>
                </a:cubicBezTo>
                <a:cubicBezTo>
                  <a:pt x="5726313" y="6507192"/>
                  <a:pt x="5730824" y="6513277"/>
                  <a:pt x="5736336" y="6517070"/>
                </a:cubicBezTo>
                <a:cubicBezTo>
                  <a:pt x="5741847" y="6520863"/>
                  <a:pt x="5748486" y="6522759"/>
                  <a:pt x="5756253" y="6522759"/>
                </a:cubicBezTo>
                <a:cubicBezTo>
                  <a:pt x="5765090" y="6522759"/>
                  <a:pt x="5772590" y="6519934"/>
                  <a:pt x="5778752" y="6514283"/>
                </a:cubicBezTo>
                <a:cubicBezTo>
                  <a:pt x="5784914" y="6508632"/>
                  <a:pt x="5789229" y="6500063"/>
                  <a:pt x="5791693" y="6488575"/>
                </a:cubicBezTo>
                <a:lnTo>
                  <a:pt x="5780530" y="6485157"/>
                </a:lnTo>
                <a:cubicBezTo>
                  <a:pt x="5779042" y="6493901"/>
                  <a:pt x="5776101" y="6500423"/>
                  <a:pt x="5771705" y="6504726"/>
                </a:cubicBezTo>
                <a:cubicBezTo>
                  <a:pt x="5767311" y="6509028"/>
                  <a:pt x="5762090" y="6511179"/>
                  <a:pt x="5756045" y="6511179"/>
                </a:cubicBezTo>
                <a:cubicBezTo>
                  <a:pt x="5747858" y="6511179"/>
                  <a:pt x="5741301" y="6507676"/>
                  <a:pt x="5736370" y="6500671"/>
                </a:cubicBezTo>
                <a:cubicBezTo>
                  <a:pt x="5731441" y="6493665"/>
                  <a:pt x="5728975" y="6483157"/>
                  <a:pt x="5728975" y="6469145"/>
                </a:cubicBezTo>
                <a:cubicBezTo>
                  <a:pt x="5728975" y="6459883"/>
                  <a:pt x="5730198" y="6452226"/>
                  <a:pt x="5732645" y="6446175"/>
                </a:cubicBezTo>
                <a:cubicBezTo>
                  <a:pt x="5735089" y="6440123"/>
                  <a:pt x="5738361" y="6435666"/>
                  <a:pt x="5742458" y="6432804"/>
                </a:cubicBezTo>
                <a:cubicBezTo>
                  <a:pt x="5746557" y="6429941"/>
                  <a:pt x="5751401" y="6428509"/>
                  <a:pt x="5756990" y="6428509"/>
                </a:cubicBezTo>
                <a:cubicBezTo>
                  <a:pt x="5768214" y="6428509"/>
                  <a:pt x="5775688" y="6435602"/>
                  <a:pt x="5779414" y="6449787"/>
                </a:cubicBezTo>
                <a:lnTo>
                  <a:pt x="5790297" y="6446648"/>
                </a:lnTo>
                <a:cubicBezTo>
                  <a:pt x="5787970" y="6436903"/>
                  <a:pt x="5783896" y="6429514"/>
                  <a:pt x="5778077" y="6424480"/>
                </a:cubicBezTo>
                <a:cubicBezTo>
                  <a:pt x="5772258" y="6419446"/>
                  <a:pt x="5765298" y="6416929"/>
                  <a:pt x="5757199" y="6416929"/>
                </a:cubicBezTo>
                <a:close/>
                <a:moveTo>
                  <a:pt x="2249524" y="6416929"/>
                </a:moveTo>
                <a:cubicBezTo>
                  <a:pt x="2240454" y="6416929"/>
                  <a:pt x="2233246" y="6419556"/>
                  <a:pt x="2227897" y="6424812"/>
                </a:cubicBezTo>
                <a:cubicBezTo>
                  <a:pt x="2222549" y="6430067"/>
                  <a:pt x="2219874" y="6436834"/>
                  <a:pt x="2219874" y="6445113"/>
                </a:cubicBezTo>
                <a:cubicBezTo>
                  <a:pt x="2219874" y="6449717"/>
                  <a:pt x="2220805" y="6453845"/>
                  <a:pt x="2222665" y="6457496"/>
                </a:cubicBezTo>
                <a:cubicBezTo>
                  <a:pt x="2224525" y="6461147"/>
                  <a:pt x="2227130" y="6464158"/>
                  <a:pt x="2230478" y="6466530"/>
                </a:cubicBezTo>
                <a:cubicBezTo>
                  <a:pt x="2233827" y="6468902"/>
                  <a:pt x="2239455" y="6471262"/>
                  <a:pt x="2247361" y="6473609"/>
                </a:cubicBezTo>
                <a:cubicBezTo>
                  <a:pt x="2256244" y="6476238"/>
                  <a:pt x="2262023" y="6478272"/>
                  <a:pt x="2264697" y="6479711"/>
                </a:cubicBezTo>
                <a:cubicBezTo>
                  <a:pt x="2267372" y="6481150"/>
                  <a:pt x="2269371" y="6482995"/>
                  <a:pt x="2270697" y="6485246"/>
                </a:cubicBezTo>
                <a:cubicBezTo>
                  <a:pt x="2272022" y="6487497"/>
                  <a:pt x="2272685" y="6490131"/>
                  <a:pt x="2272685" y="6493147"/>
                </a:cubicBezTo>
                <a:cubicBezTo>
                  <a:pt x="2272685" y="6498299"/>
                  <a:pt x="2270860" y="6502487"/>
                  <a:pt x="2267209" y="6505713"/>
                </a:cubicBezTo>
                <a:cubicBezTo>
                  <a:pt x="2263558" y="6508938"/>
                  <a:pt x="2258430" y="6510551"/>
                  <a:pt x="2251826" y="6510551"/>
                </a:cubicBezTo>
                <a:cubicBezTo>
                  <a:pt x="2247222" y="6510551"/>
                  <a:pt x="2243082" y="6509597"/>
                  <a:pt x="2239408" y="6507690"/>
                </a:cubicBezTo>
                <a:cubicBezTo>
                  <a:pt x="2235734" y="6505784"/>
                  <a:pt x="2232909" y="6503261"/>
                  <a:pt x="2230932" y="6500121"/>
                </a:cubicBezTo>
                <a:cubicBezTo>
                  <a:pt x="2228955" y="6496982"/>
                  <a:pt x="2227688" y="6492598"/>
                  <a:pt x="2227130" y="6486971"/>
                </a:cubicBezTo>
                <a:lnTo>
                  <a:pt x="2216665" y="6488087"/>
                </a:lnTo>
                <a:cubicBezTo>
                  <a:pt x="2216898" y="6498738"/>
                  <a:pt x="2220095" y="6507179"/>
                  <a:pt x="2226258" y="6513411"/>
                </a:cubicBezTo>
                <a:cubicBezTo>
                  <a:pt x="2232420" y="6519643"/>
                  <a:pt x="2240687" y="6522759"/>
                  <a:pt x="2251059" y="6522759"/>
                </a:cubicBezTo>
                <a:cubicBezTo>
                  <a:pt x="2257709" y="6522759"/>
                  <a:pt x="2263395" y="6521505"/>
                  <a:pt x="2268116" y="6518996"/>
                </a:cubicBezTo>
                <a:cubicBezTo>
                  <a:pt x="2272836" y="6516487"/>
                  <a:pt x="2276569" y="6512828"/>
                  <a:pt x="2279313" y="6508020"/>
                </a:cubicBezTo>
                <a:cubicBezTo>
                  <a:pt x="2282057" y="6503212"/>
                  <a:pt x="2283429" y="6497881"/>
                  <a:pt x="2283429" y="6492028"/>
                </a:cubicBezTo>
                <a:cubicBezTo>
                  <a:pt x="2283429" y="6486127"/>
                  <a:pt x="2282124" y="6481051"/>
                  <a:pt x="2279514" y="6476800"/>
                </a:cubicBezTo>
                <a:cubicBezTo>
                  <a:pt x="2276904" y="6472549"/>
                  <a:pt x="2273042" y="6469116"/>
                  <a:pt x="2267928" y="6466500"/>
                </a:cubicBezTo>
                <a:cubicBezTo>
                  <a:pt x="2264581" y="6464818"/>
                  <a:pt x="2258770" y="6462832"/>
                  <a:pt x="2250496" y="6460543"/>
                </a:cubicBezTo>
                <a:cubicBezTo>
                  <a:pt x="2242035" y="6458207"/>
                  <a:pt x="2236595" y="6455900"/>
                  <a:pt x="2234177" y="6453621"/>
                </a:cubicBezTo>
                <a:cubicBezTo>
                  <a:pt x="2231758" y="6451343"/>
                  <a:pt x="2230548" y="6448134"/>
                  <a:pt x="2230548" y="6443995"/>
                </a:cubicBezTo>
                <a:cubicBezTo>
                  <a:pt x="2230548" y="6439530"/>
                  <a:pt x="2232199" y="6435892"/>
                  <a:pt x="2235501" y="6433078"/>
                </a:cubicBezTo>
                <a:cubicBezTo>
                  <a:pt x="2238803" y="6430265"/>
                  <a:pt x="2243594" y="6428858"/>
                  <a:pt x="2249873" y="6428858"/>
                </a:cubicBezTo>
                <a:cubicBezTo>
                  <a:pt x="2256058" y="6428858"/>
                  <a:pt x="2260860" y="6430463"/>
                  <a:pt x="2264279" y="6433672"/>
                </a:cubicBezTo>
                <a:cubicBezTo>
                  <a:pt x="2267697" y="6436881"/>
                  <a:pt x="2269685" y="6441811"/>
                  <a:pt x="2270243" y="6448462"/>
                </a:cubicBezTo>
                <a:lnTo>
                  <a:pt x="2280917" y="6447485"/>
                </a:lnTo>
                <a:cubicBezTo>
                  <a:pt x="2280731" y="6441253"/>
                  <a:pt x="2279347" y="6435834"/>
                  <a:pt x="2276766" y="6431230"/>
                </a:cubicBezTo>
                <a:cubicBezTo>
                  <a:pt x="2274185" y="6426626"/>
                  <a:pt x="2270557" y="6423091"/>
                  <a:pt x="2265883" y="6420626"/>
                </a:cubicBezTo>
                <a:cubicBezTo>
                  <a:pt x="2261209" y="6418161"/>
                  <a:pt x="2255756" y="6416929"/>
                  <a:pt x="2249524" y="6416929"/>
                </a:cubicBezTo>
                <a:close/>
                <a:moveTo>
                  <a:pt x="2107518" y="6416929"/>
                </a:moveTo>
                <a:cubicBezTo>
                  <a:pt x="2099193" y="6416929"/>
                  <a:pt x="2091984" y="6418895"/>
                  <a:pt x="2085892" y="6422827"/>
                </a:cubicBezTo>
                <a:cubicBezTo>
                  <a:pt x="2079799" y="6426760"/>
                  <a:pt x="2074869" y="6432868"/>
                  <a:pt x="2071102" y="6441152"/>
                </a:cubicBezTo>
                <a:cubicBezTo>
                  <a:pt x="2067335" y="6449436"/>
                  <a:pt x="2065451" y="6459163"/>
                  <a:pt x="2065451" y="6470332"/>
                </a:cubicBezTo>
                <a:cubicBezTo>
                  <a:pt x="2065451" y="6481362"/>
                  <a:pt x="2067323" y="6490810"/>
                  <a:pt x="2071067" y="6498675"/>
                </a:cubicBezTo>
                <a:cubicBezTo>
                  <a:pt x="2074811" y="6506541"/>
                  <a:pt x="2079892" y="6512521"/>
                  <a:pt x="2086310" y="6516616"/>
                </a:cubicBezTo>
                <a:cubicBezTo>
                  <a:pt x="2092729" y="6520712"/>
                  <a:pt x="2100031" y="6522759"/>
                  <a:pt x="2108216" y="6522759"/>
                </a:cubicBezTo>
                <a:cubicBezTo>
                  <a:pt x="2114355" y="6522759"/>
                  <a:pt x="2120332" y="6521422"/>
                  <a:pt x="2126145" y="6518748"/>
                </a:cubicBezTo>
                <a:cubicBezTo>
                  <a:pt x="2131959" y="6516074"/>
                  <a:pt x="2137586" y="6512086"/>
                  <a:pt x="2143028" y="6506784"/>
                </a:cubicBezTo>
                <a:lnTo>
                  <a:pt x="2143028" y="6468763"/>
                </a:lnTo>
                <a:lnTo>
                  <a:pt x="2107518" y="6468832"/>
                </a:lnTo>
                <a:lnTo>
                  <a:pt x="2107518" y="6480901"/>
                </a:lnTo>
                <a:lnTo>
                  <a:pt x="2132145" y="6480901"/>
                </a:lnTo>
                <a:lnTo>
                  <a:pt x="2132145" y="6499947"/>
                </a:lnTo>
                <a:cubicBezTo>
                  <a:pt x="2129447" y="6502830"/>
                  <a:pt x="2125808" y="6505319"/>
                  <a:pt x="2121227" y="6507411"/>
                </a:cubicBezTo>
                <a:cubicBezTo>
                  <a:pt x="2116646" y="6509504"/>
                  <a:pt x="2112169" y="6510551"/>
                  <a:pt x="2107798" y="6510551"/>
                </a:cubicBezTo>
                <a:cubicBezTo>
                  <a:pt x="2098635" y="6510551"/>
                  <a:pt x="2091194" y="6507141"/>
                  <a:pt x="2085473" y="6500322"/>
                </a:cubicBezTo>
                <a:cubicBezTo>
                  <a:pt x="2079753" y="6493502"/>
                  <a:pt x="2076892" y="6483250"/>
                  <a:pt x="2076892" y="6469565"/>
                </a:cubicBezTo>
                <a:cubicBezTo>
                  <a:pt x="2076892" y="6460581"/>
                  <a:pt x="2078229" y="6452971"/>
                  <a:pt x="2080904" y="6446733"/>
                </a:cubicBezTo>
                <a:cubicBezTo>
                  <a:pt x="2083578" y="6440496"/>
                  <a:pt x="2087113" y="6435899"/>
                  <a:pt x="2091508" y="6432943"/>
                </a:cubicBezTo>
                <a:cubicBezTo>
                  <a:pt x="2095903" y="6429987"/>
                  <a:pt x="2101147" y="6428509"/>
                  <a:pt x="2107239" y="6428509"/>
                </a:cubicBezTo>
                <a:cubicBezTo>
                  <a:pt x="2111425" y="6428509"/>
                  <a:pt x="2115192" y="6429323"/>
                  <a:pt x="2118541" y="6430951"/>
                </a:cubicBezTo>
                <a:cubicBezTo>
                  <a:pt x="2121890" y="6432579"/>
                  <a:pt x="2124587" y="6434823"/>
                  <a:pt x="2126634" y="6437683"/>
                </a:cubicBezTo>
                <a:cubicBezTo>
                  <a:pt x="2128680" y="6440543"/>
                  <a:pt x="2130377" y="6444857"/>
                  <a:pt x="2131726" y="6450624"/>
                </a:cubicBezTo>
                <a:lnTo>
                  <a:pt x="2141702" y="6447276"/>
                </a:lnTo>
                <a:cubicBezTo>
                  <a:pt x="2140214" y="6439974"/>
                  <a:pt x="2137982" y="6434230"/>
                  <a:pt x="2135005" y="6430044"/>
                </a:cubicBezTo>
                <a:cubicBezTo>
                  <a:pt x="2132028" y="6425858"/>
                  <a:pt x="2128238" y="6422626"/>
                  <a:pt x="2123634" y="6420347"/>
                </a:cubicBezTo>
                <a:cubicBezTo>
                  <a:pt x="2119029" y="6418068"/>
                  <a:pt x="2113658" y="6416929"/>
                  <a:pt x="2107518" y="6416929"/>
                </a:cubicBezTo>
                <a:close/>
                <a:moveTo>
                  <a:pt x="1516099" y="6416929"/>
                </a:moveTo>
                <a:cubicBezTo>
                  <a:pt x="1507029" y="6416929"/>
                  <a:pt x="1499821" y="6419556"/>
                  <a:pt x="1494472" y="6424812"/>
                </a:cubicBezTo>
                <a:cubicBezTo>
                  <a:pt x="1489124" y="6430067"/>
                  <a:pt x="1486449" y="6436834"/>
                  <a:pt x="1486449" y="6445113"/>
                </a:cubicBezTo>
                <a:cubicBezTo>
                  <a:pt x="1486449" y="6449717"/>
                  <a:pt x="1487380" y="6453845"/>
                  <a:pt x="1489240" y="6457496"/>
                </a:cubicBezTo>
                <a:cubicBezTo>
                  <a:pt x="1491100" y="6461147"/>
                  <a:pt x="1493705" y="6464158"/>
                  <a:pt x="1497053" y="6466530"/>
                </a:cubicBezTo>
                <a:cubicBezTo>
                  <a:pt x="1500402" y="6468902"/>
                  <a:pt x="1506029" y="6471262"/>
                  <a:pt x="1513936" y="6473609"/>
                </a:cubicBezTo>
                <a:cubicBezTo>
                  <a:pt x="1522819" y="6476238"/>
                  <a:pt x="1528598" y="6478272"/>
                  <a:pt x="1531272" y="6479711"/>
                </a:cubicBezTo>
                <a:cubicBezTo>
                  <a:pt x="1533946" y="6481150"/>
                  <a:pt x="1535946" y="6482995"/>
                  <a:pt x="1537272" y="6485246"/>
                </a:cubicBezTo>
                <a:cubicBezTo>
                  <a:pt x="1538597" y="6487497"/>
                  <a:pt x="1539260" y="6490131"/>
                  <a:pt x="1539260" y="6493147"/>
                </a:cubicBezTo>
                <a:cubicBezTo>
                  <a:pt x="1539260" y="6498299"/>
                  <a:pt x="1537435" y="6502487"/>
                  <a:pt x="1533784" y="6505713"/>
                </a:cubicBezTo>
                <a:cubicBezTo>
                  <a:pt x="1530133" y="6508938"/>
                  <a:pt x="1525005" y="6510551"/>
                  <a:pt x="1518401" y="6510551"/>
                </a:cubicBezTo>
                <a:cubicBezTo>
                  <a:pt x="1513797" y="6510551"/>
                  <a:pt x="1509657" y="6509597"/>
                  <a:pt x="1505983" y="6507690"/>
                </a:cubicBezTo>
                <a:cubicBezTo>
                  <a:pt x="1502309" y="6505784"/>
                  <a:pt x="1499484" y="6503261"/>
                  <a:pt x="1497507" y="6500121"/>
                </a:cubicBezTo>
                <a:cubicBezTo>
                  <a:pt x="1495530" y="6496982"/>
                  <a:pt x="1494263" y="6492598"/>
                  <a:pt x="1493705" y="6486971"/>
                </a:cubicBezTo>
                <a:lnTo>
                  <a:pt x="1483240" y="6488087"/>
                </a:lnTo>
                <a:cubicBezTo>
                  <a:pt x="1483473" y="6498738"/>
                  <a:pt x="1486670" y="6507179"/>
                  <a:pt x="1492833" y="6513411"/>
                </a:cubicBezTo>
                <a:cubicBezTo>
                  <a:pt x="1498995" y="6519643"/>
                  <a:pt x="1507262" y="6522759"/>
                  <a:pt x="1517633" y="6522759"/>
                </a:cubicBezTo>
                <a:cubicBezTo>
                  <a:pt x="1524284" y="6522759"/>
                  <a:pt x="1529970" y="6521505"/>
                  <a:pt x="1534691" y="6518996"/>
                </a:cubicBezTo>
                <a:cubicBezTo>
                  <a:pt x="1539411" y="6516487"/>
                  <a:pt x="1543144" y="6512828"/>
                  <a:pt x="1545887" y="6508020"/>
                </a:cubicBezTo>
                <a:cubicBezTo>
                  <a:pt x="1548632" y="6503212"/>
                  <a:pt x="1550004" y="6497881"/>
                  <a:pt x="1550004" y="6492028"/>
                </a:cubicBezTo>
                <a:cubicBezTo>
                  <a:pt x="1550004" y="6486127"/>
                  <a:pt x="1548699" y="6481051"/>
                  <a:pt x="1546089" y="6476800"/>
                </a:cubicBezTo>
                <a:cubicBezTo>
                  <a:pt x="1543479" y="6472549"/>
                  <a:pt x="1539617" y="6469116"/>
                  <a:pt x="1534503" y="6466500"/>
                </a:cubicBezTo>
                <a:cubicBezTo>
                  <a:pt x="1531156" y="6464818"/>
                  <a:pt x="1525345" y="6462832"/>
                  <a:pt x="1517071" y="6460543"/>
                </a:cubicBezTo>
                <a:cubicBezTo>
                  <a:pt x="1508610" y="6458207"/>
                  <a:pt x="1503170" y="6455900"/>
                  <a:pt x="1500752" y="6453621"/>
                </a:cubicBezTo>
                <a:cubicBezTo>
                  <a:pt x="1498333" y="6451343"/>
                  <a:pt x="1497123" y="6448134"/>
                  <a:pt x="1497123" y="6443995"/>
                </a:cubicBezTo>
                <a:cubicBezTo>
                  <a:pt x="1497123" y="6439530"/>
                  <a:pt x="1498774" y="6435892"/>
                  <a:pt x="1502076" y="6433078"/>
                </a:cubicBezTo>
                <a:cubicBezTo>
                  <a:pt x="1505378" y="6430265"/>
                  <a:pt x="1510169" y="6428858"/>
                  <a:pt x="1516448" y="6428858"/>
                </a:cubicBezTo>
                <a:cubicBezTo>
                  <a:pt x="1522633" y="6428858"/>
                  <a:pt x="1527435" y="6430463"/>
                  <a:pt x="1530854" y="6433672"/>
                </a:cubicBezTo>
                <a:cubicBezTo>
                  <a:pt x="1534272" y="6436881"/>
                  <a:pt x="1536260" y="6441811"/>
                  <a:pt x="1536818" y="6448462"/>
                </a:cubicBezTo>
                <a:lnTo>
                  <a:pt x="1547492" y="6447485"/>
                </a:lnTo>
                <a:cubicBezTo>
                  <a:pt x="1547306" y="6441253"/>
                  <a:pt x="1545922" y="6435834"/>
                  <a:pt x="1543341" y="6431230"/>
                </a:cubicBezTo>
                <a:cubicBezTo>
                  <a:pt x="1540760" y="6426626"/>
                  <a:pt x="1537132" y="6423091"/>
                  <a:pt x="1532458" y="6420626"/>
                </a:cubicBezTo>
                <a:cubicBezTo>
                  <a:pt x="1527784" y="6418161"/>
                  <a:pt x="1522331" y="6416929"/>
                  <a:pt x="1516099" y="6416929"/>
                </a:cubicBezTo>
                <a:close/>
                <a:moveTo>
                  <a:pt x="999308" y="6416929"/>
                </a:moveTo>
                <a:cubicBezTo>
                  <a:pt x="991906" y="6416929"/>
                  <a:pt x="985202" y="6418918"/>
                  <a:pt x="979197" y="6422897"/>
                </a:cubicBezTo>
                <a:cubicBezTo>
                  <a:pt x="973191" y="6426876"/>
                  <a:pt x="968431" y="6432763"/>
                  <a:pt x="964916" y="6440559"/>
                </a:cubicBezTo>
                <a:cubicBezTo>
                  <a:pt x="961402" y="6448354"/>
                  <a:pt x="959644" y="6457883"/>
                  <a:pt x="959644" y="6469146"/>
                </a:cubicBezTo>
                <a:cubicBezTo>
                  <a:pt x="959644" y="6480548"/>
                  <a:pt x="961400" y="6490438"/>
                  <a:pt x="964911" y="6498815"/>
                </a:cubicBezTo>
                <a:cubicBezTo>
                  <a:pt x="968423" y="6507192"/>
                  <a:pt x="972934" y="6513277"/>
                  <a:pt x="978445" y="6517070"/>
                </a:cubicBezTo>
                <a:cubicBezTo>
                  <a:pt x="983957" y="6520863"/>
                  <a:pt x="990596" y="6522759"/>
                  <a:pt x="998363" y="6522759"/>
                </a:cubicBezTo>
                <a:cubicBezTo>
                  <a:pt x="1007199" y="6522759"/>
                  <a:pt x="1014699" y="6519934"/>
                  <a:pt x="1020862" y="6514283"/>
                </a:cubicBezTo>
                <a:cubicBezTo>
                  <a:pt x="1027024" y="6508632"/>
                  <a:pt x="1031338" y="6500063"/>
                  <a:pt x="1033803" y="6488575"/>
                </a:cubicBezTo>
                <a:lnTo>
                  <a:pt x="1022640" y="6485157"/>
                </a:lnTo>
                <a:cubicBezTo>
                  <a:pt x="1021152" y="6493901"/>
                  <a:pt x="1018210" y="6500423"/>
                  <a:pt x="1013815" y="6504726"/>
                </a:cubicBezTo>
                <a:cubicBezTo>
                  <a:pt x="1009420" y="6509028"/>
                  <a:pt x="1004200" y="6511179"/>
                  <a:pt x="998154" y="6511179"/>
                </a:cubicBezTo>
                <a:cubicBezTo>
                  <a:pt x="989968" y="6511179"/>
                  <a:pt x="983410" y="6507676"/>
                  <a:pt x="978480" y="6500671"/>
                </a:cubicBezTo>
                <a:cubicBezTo>
                  <a:pt x="973550" y="6493665"/>
                  <a:pt x="971086" y="6483157"/>
                  <a:pt x="971086" y="6469145"/>
                </a:cubicBezTo>
                <a:cubicBezTo>
                  <a:pt x="971086" y="6459883"/>
                  <a:pt x="972308" y="6452226"/>
                  <a:pt x="974753" y="6446175"/>
                </a:cubicBezTo>
                <a:cubicBezTo>
                  <a:pt x="977198" y="6440123"/>
                  <a:pt x="980470" y="6435666"/>
                  <a:pt x="984568" y="6432804"/>
                </a:cubicBezTo>
                <a:cubicBezTo>
                  <a:pt x="988667" y="6429941"/>
                  <a:pt x="993511" y="6428509"/>
                  <a:pt x="999100" y="6428509"/>
                </a:cubicBezTo>
                <a:cubicBezTo>
                  <a:pt x="1010324" y="6428509"/>
                  <a:pt x="1017799" y="6435602"/>
                  <a:pt x="1021524" y="6449787"/>
                </a:cubicBezTo>
                <a:lnTo>
                  <a:pt x="1032407" y="6446648"/>
                </a:lnTo>
                <a:cubicBezTo>
                  <a:pt x="1030080" y="6436903"/>
                  <a:pt x="1026006" y="6429514"/>
                  <a:pt x="1020187" y="6424480"/>
                </a:cubicBezTo>
                <a:cubicBezTo>
                  <a:pt x="1014368" y="6419446"/>
                  <a:pt x="1007409" y="6416929"/>
                  <a:pt x="999308" y="6416929"/>
                </a:cubicBezTo>
                <a:close/>
                <a:moveTo>
                  <a:pt x="10252069" y="6274795"/>
                </a:moveTo>
                <a:lnTo>
                  <a:pt x="10252069" y="6274796"/>
                </a:lnTo>
                <a:lnTo>
                  <a:pt x="11460042" y="6274796"/>
                </a:lnTo>
                <a:lnTo>
                  <a:pt x="11460042" y="6274795"/>
                </a:lnTo>
                <a:close/>
                <a:moveTo>
                  <a:pt x="0" y="0"/>
                </a:moveTo>
                <a:lnTo>
                  <a:pt x="12188819" y="0"/>
                </a:lnTo>
                <a:lnTo>
                  <a:pt x="12188819" y="3141659"/>
                </a:lnTo>
                <a:lnTo>
                  <a:pt x="6095995" y="3141659"/>
                </a:lnTo>
                <a:lnTo>
                  <a:pt x="6095995" y="6237284"/>
                </a:lnTo>
                <a:lnTo>
                  <a:pt x="12188819" y="6237284"/>
                </a:lnTo>
                <a:lnTo>
                  <a:pt x="12188819" y="6857997"/>
                </a:lnTo>
                <a:lnTo>
                  <a:pt x="0" y="68579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lvl1pPr>
          </a:lstStyle>
          <a:p>
            <a:r>
              <a:rPr lang="en-US"/>
              <a:t>Bild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auf Symbol </a:t>
            </a:r>
            <a:r>
              <a:rPr lang="en-US" err="1"/>
              <a:t>hinzufügen</a:t>
            </a:r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DBB9C15-AC85-427A-8A08-5DBF3932B078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382871" y="3265484"/>
            <a:ext cx="4969342" cy="457200"/>
          </a:xfrm>
        </p:spPr>
        <p:txBody>
          <a:bodyPr/>
          <a:lstStyle>
            <a:lvl1pPr>
              <a:spcBef>
                <a:spcPts val="500"/>
              </a:spcBef>
              <a:defRPr sz="31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endParaRPr lang="en-US" noProof="0"/>
          </a:p>
        </p:txBody>
      </p:sp>
      <p:sp>
        <p:nvSpPr>
          <p:cNvPr id="10" name="Textplatzhalter 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395432" y="3994289"/>
            <a:ext cx="4956781" cy="1980000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Add text / Text </a:t>
            </a:r>
            <a:r>
              <a:rPr lang="en-US" noProof="0" err="1"/>
              <a:t>hinzufügen</a:t>
            </a:r>
            <a:endParaRPr lang="en-US" noProof="0"/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26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icture (big) and Text Box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5DC6CB3-B70E-45E7-B64C-FD03124DCD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81" y="2"/>
            <a:ext cx="12188819" cy="6857998"/>
          </a:xfrm>
          <a:custGeom>
            <a:avLst/>
            <a:gdLst>
              <a:gd name="connsiteX0" fmla="*/ 2164818 w 12188819"/>
              <a:gd name="connsiteY0" fmla="*/ 6506714 h 6857998"/>
              <a:gd name="connsiteX1" fmla="*/ 2164818 w 12188819"/>
              <a:gd name="connsiteY1" fmla="*/ 6521015 h 6857998"/>
              <a:gd name="connsiteX2" fmla="*/ 2170608 w 12188819"/>
              <a:gd name="connsiteY2" fmla="*/ 6521015 h 6857998"/>
              <a:gd name="connsiteX3" fmla="*/ 2168864 w 12188819"/>
              <a:gd name="connsiteY3" fmla="*/ 6530887 h 6857998"/>
              <a:gd name="connsiteX4" fmla="*/ 2164120 w 12188819"/>
              <a:gd name="connsiteY4" fmla="*/ 6535875 h 6857998"/>
              <a:gd name="connsiteX5" fmla="*/ 2166980 w 12188819"/>
              <a:gd name="connsiteY5" fmla="*/ 6541247 h 6857998"/>
              <a:gd name="connsiteX6" fmla="*/ 2174096 w 12188819"/>
              <a:gd name="connsiteY6" fmla="*/ 6534026 h 6857998"/>
              <a:gd name="connsiteX7" fmla="*/ 2176538 w 12188819"/>
              <a:gd name="connsiteY7" fmla="*/ 6521015 h 6857998"/>
              <a:gd name="connsiteX8" fmla="*/ 2176538 w 12188819"/>
              <a:gd name="connsiteY8" fmla="*/ 6506714 h 6857998"/>
              <a:gd name="connsiteX9" fmla="*/ 6291676 w 12188819"/>
              <a:gd name="connsiteY9" fmla="*/ 6483831 h 6857998"/>
              <a:gd name="connsiteX10" fmla="*/ 6291676 w 12188819"/>
              <a:gd name="connsiteY10" fmla="*/ 6488436 h 6857998"/>
              <a:gd name="connsiteX11" fmla="*/ 6289444 w 12188819"/>
              <a:gd name="connsiteY11" fmla="*/ 6502354 h 6857998"/>
              <a:gd name="connsiteX12" fmla="*/ 6282711 w 12188819"/>
              <a:gd name="connsiteY12" fmla="*/ 6509993 h 6857998"/>
              <a:gd name="connsiteX13" fmla="*/ 6272700 w 12188819"/>
              <a:gd name="connsiteY13" fmla="*/ 6512853 h 6857998"/>
              <a:gd name="connsiteX14" fmla="*/ 6263631 w 12188819"/>
              <a:gd name="connsiteY14" fmla="*/ 6509679 h 6857998"/>
              <a:gd name="connsiteX15" fmla="*/ 6260352 w 12188819"/>
              <a:gd name="connsiteY15" fmla="*/ 6501203 h 6857998"/>
              <a:gd name="connsiteX16" fmla="*/ 6261782 w 12188819"/>
              <a:gd name="connsiteY16" fmla="*/ 6495168 h 6857998"/>
              <a:gd name="connsiteX17" fmla="*/ 6265794 w 12188819"/>
              <a:gd name="connsiteY17" fmla="*/ 6491122 h 6857998"/>
              <a:gd name="connsiteX18" fmla="*/ 6274863 w 12188819"/>
              <a:gd name="connsiteY18" fmla="*/ 6488575 h 6857998"/>
              <a:gd name="connsiteX19" fmla="*/ 6291676 w 12188819"/>
              <a:gd name="connsiteY19" fmla="*/ 6483831 h 6857998"/>
              <a:gd name="connsiteX20" fmla="*/ 2657736 w 12188819"/>
              <a:gd name="connsiteY20" fmla="*/ 6483831 h 6857998"/>
              <a:gd name="connsiteX21" fmla="*/ 2657736 w 12188819"/>
              <a:gd name="connsiteY21" fmla="*/ 6488436 h 6857998"/>
              <a:gd name="connsiteX22" fmla="*/ 2655504 w 12188819"/>
              <a:gd name="connsiteY22" fmla="*/ 6502354 h 6857998"/>
              <a:gd name="connsiteX23" fmla="*/ 2648770 w 12188819"/>
              <a:gd name="connsiteY23" fmla="*/ 6509993 h 6857998"/>
              <a:gd name="connsiteX24" fmla="*/ 2638760 w 12188819"/>
              <a:gd name="connsiteY24" fmla="*/ 6512853 h 6857998"/>
              <a:gd name="connsiteX25" fmla="*/ 2629690 w 12188819"/>
              <a:gd name="connsiteY25" fmla="*/ 6509679 h 6857998"/>
              <a:gd name="connsiteX26" fmla="*/ 2626412 w 12188819"/>
              <a:gd name="connsiteY26" fmla="*/ 6501203 h 6857998"/>
              <a:gd name="connsiteX27" fmla="*/ 2627842 w 12188819"/>
              <a:gd name="connsiteY27" fmla="*/ 6495168 h 6857998"/>
              <a:gd name="connsiteX28" fmla="*/ 2631854 w 12188819"/>
              <a:gd name="connsiteY28" fmla="*/ 6491122 h 6857998"/>
              <a:gd name="connsiteX29" fmla="*/ 2640922 w 12188819"/>
              <a:gd name="connsiteY29" fmla="*/ 6488575 h 6857998"/>
              <a:gd name="connsiteX30" fmla="*/ 2657736 w 12188819"/>
              <a:gd name="connsiteY30" fmla="*/ 6483831 h 6857998"/>
              <a:gd name="connsiteX31" fmla="*/ 6087295 w 12188819"/>
              <a:gd name="connsiteY31" fmla="*/ 6455577 h 6857998"/>
              <a:gd name="connsiteX32" fmla="*/ 6099920 w 12188819"/>
              <a:gd name="connsiteY32" fmla="*/ 6462484 h 6857998"/>
              <a:gd name="connsiteX33" fmla="*/ 6104036 w 12188819"/>
              <a:gd name="connsiteY33" fmla="*/ 6476855 h 6857998"/>
              <a:gd name="connsiteX34" fmla="*/ 6070131 w 12188819"/>
              <a:gd name="connsiteY34" fmla="*/ 6476855 h 6857998"/>
              <a:gd name="connsiteX35" fmla="*/ 6075503 w 12188819"/>
              <a:gd name="connsiteY35" fmla="*/ 6461333 h 6857998"/>
              <a:gd name="connsiteX36" fmla="*/ 6087295 w 12188819"/>
              <a:gd name="connsiteY36" fmla="*/ 6455577 h 6857998"/>
              <a:gd name="connsiteX37" fmla="*/ 6018396 w 12188819"/>
              <a:gd name="connsiteY37" fmla="*/ 6455577 h 6857998"/>
              <a:gd name="connsiteX38" fmla="*/ 6030542 w 12188819"/>
              <a:gd name="connsiteY38" fmla="*/ 6462728 h 6857998"/>
              <a:gd name="connsiteX39" fmla="*/ 6035358 w 12188819"/>
              <a:gd name="connsiteY39" fmla="*/ 6485436 h 6857998"/>
              <a:gd name="connsiteX40" fmla="*/ 6030542 w 12188819"/>
              <a:gd name="connsiteY40" fmla="*/ 6505667 h 6857998"/>
              <a:gd name="connsiteX41" fmla="*/ 6019164 w 12188819"/>
              <a:gd name="connsiteY41" fmla="*/ 6512365 h 6857998"/>
              <a:gd name="connsiteX42" fmla="*/ 6007542 w 12188819"/>
              <a:gd name="connsiteY42" fmla="*/ 6505388 h 6857998"/>
              <a:gd name="connsiteX43" fmla="*/ 6002550 w 12188819"/>
              <a:gd name="connsiteY43" fmla="*/ 6484041 h 6857998"/>
              <a:gd name="connsiteX44" fmla="*/ 6007226 w 12188819"/>
              <a:gd name="connsiteY44" fmla="*/ 6462449 h 6857998"/>
              <a:gd name="connsiteX45" fmla="*/ 6018396 w 12188819"/>
              <a:gd name="connsiteY45" fmla="*/ 6455577 h 6857998"/>
              <a:gd name="connsiteX46" fmla="*/ 5829560 w 12188819"/>
              <a:gd name="connsiteY46" fmla="*/ 6455577 h 6857998"/>
              <a:gd name="connsiteX47" fmla="*/ 5842536 w 12188819"/>
              <a:gd name="connsiteY47" fmla="*/ 6462597 h 6857998"/>
              <a:gd name="connsiteX48" fmla="*/ 5847768 w 12188819"/>
              <a:gd name="connsiteY48" fmla="*/ 6483936 h 6857998"/>
              <a:gd name="connsiteX49" fmla="*/ 5842570 w 12188819"/>
              <a:gd name="connsiteY49" fmla="*/ 6505275 h 6857998"/>
              <a:gd name="connsiteX50" fmla="*/ 5830118 w 12188819"/>
              <a:gd name="connsiteY50" fmla="*/ 6512365 h 6857998"/>
              <a:gd name="connsiteX51" fmla="*/ 5817142 w 12188819"/>
              <a:gd name="connsiteY51" fmla="*/ 6505345 h 6857998"/>
              <a:gd name="connsiteX52" fmla="*/ 5811910 w 12188819"/>
              <a:gd name="connsiteY52" fmla="*/ 6483936 h 6857998"/>
              <a:gd name="connsiteX53" fmla="*/ 5817072 w 12188819"/>
              <a:gd name="connsiteY53" fmla="*/ 6462632 h 6857998"/>
              <a:gd name="connsiteX54" fmla="*/ 5829560 w 12188819"/>
              <a:gd name="connsiteY54" fmla="*/ 6455577 h 6857998"/>
              <a:gd name="connsiteX55" fmla="*/ 2774982 w 12188819"/>
              <a:gd name="connsiteY55" fmla="*/ 6455577 h 6857998"/>
              <a:gd name="connsiteX56" fmla="*/ 2787126 w 12188819"/>
              <a:gd name="connsiteY56" fmla="*/ 6462728 h 6857998"/>
              <a:gd name="connsiteX57" fmla="*/ 2791944 w 12188819"/>
              <a:gd name="connsiteY57" fmla="*/ 6485436 h 6857998"/>
              <a:gd name="connsiteX58" fmla="*/ 2787126 w 12188819"/>
              <a:gd name="connsiteY58" fmla="*/ 6505667 h 6857998"/>
              <a:gd name="connsiteX59" fmla="*/ 2775750 w 12188819"/>
              <a:gd name="connsiteY59" fmla="*/ 6512365 h 6857998"/>
              <a:gd name="connsiteX60" fmla="*/ 2764126 w 12188819"/>
              <a:gd name="connsiteY60" fmla="*/ 6505388 h 6857998"/>
              <a:gd name="connsiteX61" fmla="*/ 2759134 w 12188819"/>
              <a:gd name="connsiteY61" fmla="*/ 6484041 h 6857998"/>
              <a:gd name="connsiteX62" fmla="*/ 2763810 w 12188819"/>
              <a:gd name="connsiteY62" fmla="*/ 6462449 h 6857998"/>
              <a:gd name="connsiteX63" fmla="*/ 2774982 w 12188819"/>
              <a:gd name="connsiteY63" fmla="*/ 6455577 h 6857998"/>
              <a:gd name="connsiteX64" fmla="*/ 2510502 w 12188819"/>
              <a:gd name="connsiteY64" fmla="*/ 6455577 h 6857998"/>
              <a:gd name="connsiteX65" fmla="*/ 2523130 w 12188819"/>
              <a:gd name="connsiteY65" fmla="*/ 6462484 h 6857998"/>
              <a:gd name="connsiteX66" fmla="*/ 2527246 w 12188819"/>
              <a:gd name="connsiteY66" fmla="*/ 6476855 h 6857998"/>
              <a:gd name="connsiteX67" fmla="*/ 2493342 w 12188819"/>
              <a:gd name="connsiteY67" fmla="*/ 6476855 h 6857998"/>
              <a:gd name="connsiteX68" fmla="*/ 2498714 w 12188819"/>
              <a:gd name="connsiteY68" fmla="*/ 6461333 h 6857998"/>
              <a:gd name="connsiteX69" fmla="*/ 2510502 w 12188819"/>
              <a:gd name="connsiteY69" fmla="*/ 6455577 h 6857998"/>
              <a:gd name="connsiteX70" fmla="*/ 1871770 w 12188819"/>
              <a:gd name="connsiteY70" fmla="*/ 6455577 h 6857998"/>
              <a:gd name="connsiteX71" fmla="*/ 1884746 w 12188819"/>
              <a:gd name="connsiteY71" fmla="*/ 6462597 h 6857998"/>
              <a:gd name="connsiteX72" fmla="*/ 1889978 w 12188819"/>
              <a:gd name="connsiteY72" fmla="*/ 6483936 h 6857998"/>
              <a:gd name="connsiteX73" fmla="*/ 1884782 w 12188819"/>
              <a:gd name="connsiteY73" fmla="*/ 6505275 h 6857998"/>
              <a:gd name="connsiteX74" fmla="*/ 1872328 w 12188819"/>
              <a:gd name="connsiteY74" fmla="*/ 6512365 h 6857998"/>
              <a:gd name="connsiteX75" fmla="*/ 1859352 w 12188819"/>
              <a:gd name="connsiteY75" fmla="*/ 6505345 h 6857998"/>
              <a:gd name="connsiteX76" fmla="*/ 1854120 w 12188819"/>
              <a:gd name="connsiteY76" fmla="*/ 6483936 h 6857998"/>
              <a:gd name="connsiteX77" fmla="*/ 1859282 w 12188819"/>
              <a:gd name="connsiteY77" fmla="*/ 6462632 h 6857998"/>
              <a:gd name="connsiteX78" fmla="*/ 1871770 w 12188819"/>
              <a:gd name="connsiteY78" fmla="*/ 6455577 h 6857998"/>
              <a:gd name="connsiteX79" fmla="*/ 1586578 w 12188819"/>
              <a:gd name="connsiteY79" fmla="*/ 6455577 h 6857998"/>
              <a:gd name="connsiteX80" fmla="*/ 1599206 w 12188819"/>
              <a:gd name="connsiteY80" fmla="*/ 6462484 h 6857998"/>
              <a:gd name="connsiteX81" fmla="*/ 1603322 w 12188819"/>
              <a:gd name="connsiteY81" fmla="*/ 6476855 h 6857998"/>
              <a:gd name="connsiteX82" fmla="*/ 1569416 w 12188819"/>
              <a:gd name="connsiteY82" fmla="*/ 6476855 h 6857998"/>
              <a:gd name="connsiteX83" fmla="*/ 1574788 w 12188819"/>
              <a:gd name="connsiteY83" fmla="*/ 6461333 h 6857998"/>
              <a:gd name="connsiteX84" fmla="*/ 1586578 w 12188819"/>
              <a:gd name="connsiteY84" fmla="*/ 6455577 h 6857998"/>
              <a:gd name="connsiteX85" fmla="*/ 1317680 w 12188819"/>
              <a:gd name="connsiteY85" fmla="*/ 6455577 h 6857998"/>
              <a:gd name="connsiteX86" fmla="*/ 1329914 w 12188819"/>
              <a:gd name="connsiteY86" fmla="*/ 6462397 h 6857998"/>
              <a:gd name="connsiteX87" fmla="*/ 1334946 w 12188819"/>
              <a:gd name="connsiteY87" fmla="*/ 6483204 h 6857998"/>
              <a:gd name="connsiteX88" fmla="*/ 1330054 w 12188819"/>
              <a:gd name="connsiteY88" fmla="*/ 6504116 h 6857998"/>
              <a:gd name="connsiteX89" fmla="*/ 1318170 w 12188819"/>
              <a:gd name="connsiteY89" fmla="*/ 6510690 h 6857998"/>
              <a:gd name="connsiteX90" fmla="*/ 1306354 w 12188819"/>
              <a:gd name="connsiteY90" fmla="*/ 6503976 h 6857998"/>
              <a:gd name="connsiteX91" fmla="*/ 1301530 w 12188819"/>
              <a:gd name="connsiteY91" fmla="*/ 6482644 h 6857998"/>
              <a:gd name="connsiteX92" fmla="*/ 1306390 w 12188819"/>
              <a:gd name="connsiteY92" fmla="*/ 6462397 h 6857998"/>
              <a:gd name="connsiteX93" fmla="*/ 1317680 w 12188819"/>
              <a:gd name="connsiteY93" fmla="*/ 6455577 h 6857998"/>
              <a:gd name="connsiteX94" fmla="*/ 1071670 w 12188819"/>
              <a:gd name="connsiteY94" fmla="*/ 6455577 h 6857998"/>
              <a:gd name="connsiteX95" fmla="*/ 1084646 w 12188819"/>
              <a:gd name="connsiteY95" fmla="*/ 6462597 h 6857998"/>
              <a:gd name="connsiteX96" fmla="*/ 1089878 w 12188819"/>
              <a:gd name="connsiteY96" fmla="*/ 6483936 h 6857998"/>
              <a:gd name="connsiteX97" fmla="*/ 1084682 w 12188819"/>
              <a:gd name="connsiteY97" fmla="*/ 6505275 h 6857998"/>
              <a:gd name="connsiteX98" fmla="*/ 1072228 w 12188819"/>
              <a:gd name="connsiteY98" fmla="*/ 6512365 h 6857998"/>
              <a:gd name="connsiteX99" fmla="*/ 1059252 w 12188819"/>
              <a:gd name="connsiteY99" fmla="*/ 6505345 h 6857998"/>
              <a:gd name="connsiteX100" fmla="*/ 1054020 w 12188819"/>
              <a:gd name="connsiteY100" fmla="*/ 6483936 h 6857998"/>
              <a:gd name="connsiteX101" fmla="*/ 1059182 w 12188819"/>
              <a:gd name="connsiteY101" fmla="*/ 6462632 h 6857998"/>
              <a:gd name="connsiteX102" fmla="*/ 1071670 w 12188819"/>
              <a:gd name="connsiteY102" fmla="*/ 6455577 h 6857998"/>
              <a:gd name="connsiteX103" fmla="*/ 1139782 w 12188819"/>
              <a:gd name="connsiteY103" fmla="*/ 6455089 h 6857998"/>
              <a:gd name="connsiteX104" fmla="*/ 1151472 w 12188819"/>
              <a:gd name="connsiteY104" fmla="*/ 6462065 h 6857998"/>
              <a:gd name="connsiteX105" fmla="*/ 1156274 w 12188819"/>
              <a:gd name="connsiteY105" fmla="*/ 6483552 h 6857998"/>
              <a:gd name="connsiteX106" fmla="*/ 1151334 w 12188819"/>
              <a:gd name="connsiteY106" fmla="*/ 6505319 h 6857998"/>
              <a:gd name="connsiteX107" fmla="*/ 1139854 w 12188819"/>
              <a:gd name="connsiteY107" fmla="*/ 6512365 h 6857998"/>
              <a:gd name="connsiteX108" fmla="*/ 1128230 w 12188819"/>
              <a:gd name="connsiteY108" fmla="*/ 6505563 h 6857998"/>
              <a:gd name="connsiteX109" fmla="*/ 1123428 w 12188819"/>
              <a:gd name="connsiteY109" fmla="*/ 6484390 h 6857998"/>
              <a:gd name="connsiteX110" fmla="*/ 1128508 w 12188819"/>
              <a:gd name="connsiteY110" fmla="*/ 6462589 h 6857998"/>
              <a:gd name="connsiteX111" fmla="*/ 1139782 w 12188819"/>
              <a:gd name="connsiteY111" fmla="*/ 6455089 h 6857998"/>
              <a:gd name="connsiteX112" fmla="*/ 6224382 w 12188819"/>
              <a:gd name="connsiteY112" fmla="*/ 6446927 h 6857998"/>
              <a:gd name="connsiteX113" fmla="*/ 6224382 w 12188819"/>
              <a:gd name="connsiteY113" fmla="*/ 6521015 h 6857998"/>
              <a:gd name="connsiteX114" fmla="*/ 6234638 w 12188819"/>
              <a:gd name="connsiteY114" fmla="*/ 6521015 h 6857998"/>
              <a:gd name="connsiteX115" fmla="*/ 6234638 w 12188819"/>
              <a:gd name="connsiteY115" fmla="*/ 6446927 h 6857998"/>
              <a:gd name="connsiteX116" fmla="*/ 5967206 w 12188819"/>
              <a:gd name="connsiteY116" fmla="*/ 6446927 h 6857998"/>
              <a:gd name="connsiteX117" fmla="*/ 5967206 w 12188819"/>
              <a:gd name="connsiteY117" fmla="*/ 6521015 h 6857998"/>
              <a:gd name="connsiteX118" fmla="*/ 5977463 w 12188819"/>
              <a:gd name="connsiteY118" fmla="*/ 6521015 h 6857998"/>
              <a:gd name="connsiteX119" fmla="*/ 5977463 w 12188819"/>
              <a:gd name="connsiteY119" fmla="*/ 6446927 h 6857998"/>
              <a:gd name="connsiteX120" fmla="*/ 2380892 w 12188819"/>
              <a:gd name="connsiteY120" fmla="*/ 6446927 h 6857998"/>
              <a:gd name="connsiteX121" fmla="*/ 2380892 w 12188819"/>
              <a:gd name="connsiteY121" fmla="*/ 6521015 h 6857998"/>
              <a:gd name="connsiteX122" fmla="*/ 2391148 w 12188819"/>
              <a:gd name="connsiteY122" fmla="*/ 6521015 h 6857998"/>
              <a:gd name="connsiteX123" fmla="*/ 2391148 w 12188819"/>
              <a:gd name="connsiteY123" fmla="*/ 6446927 h 6857998"/>
              <a:gd name="connsiteX124" fmla="*/ 2287702 w 12188819"/>
              <a:gd name="connsiteY124" fmla="*/ 6446927 h 6857998"/>
              <a:gd name="connsiteX125" fmla="*/ 2306366 w 12188819"/>
              <a:gd name="connsiteY125" fmla="*/ 6521015 h 6857998"/>
              <a:gd name="connsiteX126" fmla="*/ 2317108 w 12188819"/>
              <a:gd name="connsiteY126" fmla="*/ 6521015 h 6857998"/>
              <a:gd name="connsiteX127" fmla="*/ 2329386 w 12188819"/>
              <a:gd name="connsiteY127" fmla="*/ 6464019 h 6857998"/>
              <a:gd name="connsiteX128" fmla="*/ 2331690 w 12188819"/>
              <a:gd name="connsiteY128" fmla="*/ 6476646 h 6857998"/>
              <a:gd name="connsiteX129" fmla="*/ 2341386 w 12188819"/>
              <a:gd name="connsiteY129" fmla="*/ 6521015 h 6857998"/>
              <a:gd name="connsiteX130" fmla="*/ 2352104 w 12188819"/>
              <a:gd name="connsiteY130" fmla="*/ 6521015 h 6857998"/>
              <a:gd name="connsiteX131" fmla="*/ 2371070 w 12188819"/>
              <a:gd name="connsiteY131" fmla="*/ 6446927 h 6857998"/>
              <a:gd name="connsiteX132" fmla="*/ 2361026 w 12188819"/>
              <a:gd name="connsiteY132" fmla="*/ 6446927 h 6857998"/>
              <a:gd name="connsiteX133" fmla="*/ 2350654 w 12188819"/>
              <a:gd name="connsiteY133" fmla="*/ 6489761 h 6857998"/>
              <a:gd name="connsiteX134" fmla="*/ 2347176 w 12188819"/>
              <a:gd name="connsiteY134" fmla="*/ 6504063 h 6857998"/>
              <a:gd name="connsiteX135" fmla="*/ 2344116 w 12188819"/>
              <a:gd name="connsiteY135" fmla="*/ 6489901 h 6857998"/>
              <a:gd name="connsiteX136" fmla="*/ 2335078 w 12188819"/>
              <a:gd name="connsiteY136" fmla="*/ 6446927 h 6857998"/>
              <a:gd name="connsiteX137" fmla="*/ 2324448 w 12188819"/>
              <a:gd name="connsiteY137" fmla="*/ 6446927 h 6857998"/>
              <a:gd name="connsiteX138" fmla="*/ 2314810 w 12188819"/>
              <a:gd name="connsiteY138" fmla="*/ 6490319 h 6857998"/>
              <a:gd name="connsiteX139" fmla="*/ 2311598 w 12188819"/>
              <a:gd name="connsiteY139" fmla="*/ 6505598 h 6857998"/>
              <a:gd name="connsiteX140" fmla="*/ 2308022 w 12188819"/>
              <a:gd name="connsiteY140" fmla="*/ 6489692 h 6857998"/>
              <a:gd name="connsiteX141" fmla="*/ 2298346 w 12188819"/>
              <a:gd name="connsiteY141" fmla="*/ 6446927 h 6857998"/>
              <a:gd name="connsiteX142" fmla="*/ 1818918 w 12188819"/>
              <a:gd name="connsiteY142" fmla="*/ 6446927 h 6857998"/>
              <a:gd name="connsiteX143" fmla="*/ 1818918 w 12188819"/>
              <a:gd name="connsiteY143" fmla="*/ 6521015 h 6857998"/>
              <a:gd name="connsiteX144" fmla="*/ 1829174 w 12188819"/>
              <a:gd name="connsiteY144" fmla="*/ 6521015 h 6857998"/>
              <a:gd name="connsiteX145" fmla="*/ 1829174 w 12188819"/>
              <a:gd name="connsiteY145" fmla="*/ 6446927 h 6857998"/>
              <a:gd name="connsiteX146" fmla="*/ 1752242 w 12188819"/>
              <a:gd name="connsiteY146" fmla="*/ 6446927 h 6857998"/>
              <a:gd name="connsiteX147" fmla="*/ 1752242 w 12188819"/>
              <a:gd name="connsiteY147" fmla="*/ 6521015 h 6857998"/>
              <a:gd name="connsiteX148" fmla="*/ 1762498 w 12188819"/>
              <a:gd name="connsiteY148" fmla="*/ 6521015 h 6857998"/>
              <a:gd name="connsiteX149" fmla="*/ 1762498 w 12188819"/>
              <a:gd name="connsiteY149" fmla="*/ 6446927 h 6857998"/>
              <a:gd name="connsiteX150" fmla="*/ 1266468 w 12188819"/>
              <a:gd name="connsiteY150" fmla="*/ 6446927 h 6857998"/>
              <a:gd name="connsiteX151" fmla="*/ 1266468 w 12188819"/>
              <a:gd name="connsiteY151" fmla="*/ 6521015 h 6857998"/>
              <a:gd name="connsiteX152" fmla="*/ 1276722 w 12188819"/>
              <a:gd name="connsiteY152" fmla="*/ 6521015 h 6857998"/>
              <a:gd name="connsiteX153" fmla="*/ 1276722 w 12188819"/>
              <a:gd name="connsiteY153" fmla="*/ 6446927 h 6857998"/>
              <a:gd name="connsiteX154" fmla="*/ 6278770 w 12188819"/>
              <a:gd name="connsiteY154" fmla="*/ 6445252 h 6857998"/>
              <a:gd name="connsiteX155" fmla="*/ 6259899 w 12188819"/>
              <a:gd name="connsiteY155" fmla="*/ 6450694 h 6857998"/>
              <a:gd name="connsiteX156" fmla="*/ 6251144 w 12188819"/>
              <a:gd name="connsiteY156" fmla="*/ 6468065 h 6857998"/>
              <a:gd name="connsiteX157" fmla="*/ 6261259 w 12188819"/>
              <a:gd name="connsiteY157" fmla="*/ 6469739 h 6857998"/>
              <a:gd name="connsiteX158" fmla="*/ 6266491 w 12188819"/>
              <a:gd name="connsiteY158" fmla="*/ 6458557 h 6857998"/>
              <a:gd name="connsiteX159" fmla="*/ 6277235 w 12188819"/>
              <a:gd name="connsiteY159" fmla="*/ 6455577 h 6857998"/>
              <a:gd name="connsiteX160" fmla="*/ 6289025 w 12188819"/>
              <a:gd name="connsiteY160" fmla="*/ 6460042 h 6857998"/>
              <a:gd name="connsiteX161" fmla="*/ 6291746 w 12188819"/>
              <a:gd name="connsiteY161" fmla="*/ 6470716 h 6857998"/>
              <a:gd name="connsiteX162" fmla="*/ 6291676 w 12188819"/>
              <a:gd name="connsiteY162" fmla="*/ 6473925 h 6857998"/>
              <a:gd name="connsiteX163" fmla="*/ 6273258 w 12188819"/>
              <a:gd name="connsiteY163" fmla="*/ 6478320 h 6857998"/>
              <a:gd name="connsiteX164" fmla="*/ 6259306 w 12188819"/>
              <a:gd name="connsiteY164" fmla="*/ 6482436 h 6857998"/>
              <a:gd name="connsiteX165" fmla="*/ 6252050 w 12188819"/>
              <a:gd name="connsiteY165" fmla="*/ 6490180 h 6857998"/>
              <a:gd name="connsiteX166" fmla="*/ 6249399 w 12188819"/>
              <a:gd name="connsiteY166" fmla="*/ 6501551 h 6857998"/>
              <a:gd name="connsiteX167" fmla="*/ 6255050 w 12188819"/>
              <a:gd name="connsiteY167" fmla="*/ 6516969 h 6857998"/>
              <a:gd name="connsiteX168" fmla="*/ 6270189 w 12188819"/>
              <a:gd name="connsiteY168" fmla="*/ 6522690 h 6857998"/>
              <a:gd name="connsiteX169" fmla="*/ 6281770 w 12188819"/>
              <a:gd name="connsiteY169" fmla="*/ 6519968 h 6857998"/>
              <a:gd name="connsiteX170" fmla="*/ 6292513 w 12188819"/>
              <a:gd name="connsiteY170" fmla="*/ 6511875 h 6857998"/>
              <a:gd name="connsiteX171" fmla="*/ 6294606 w 12188819"/>
              <a:gd name="connsiteY171" fmla="*/ 6521015 h 6857998"/>
              <a:gd name="connsiteX172" fmla="*/ 6305350 w 12188819"/>
              <a:gd name="connsiteY172" fmla="*/ 6521015 h 6857998"/>
              <a:gd name="connsiteX173" fmla="*/ 6302733 w 12188819"/>
              <a:gd name="connsiteY173" fmla="*/ 6512120 h 6857998"/>
              <a:gd name="connsiteX174" fmla="*/ 6302071 w 12188819"/>
              <a:gd name="connsiteY174" fmla="*/ 6489971 h 6857998"/>
              <a:gd name="connsiteX175" fmla="*/ 6302071 w 12188819"/>
              <a:gd name="connsiteY175" fmla="*/ 6473227 h 6857998"/>
              <a:gd name="connsiteX176" fmla="*/ 6300641 w 12188819"/>
              <a:gd name="connsiteY176" fmla="*/ 6457740 h 6857998"/>
              <a:gd name="connsiteX177" fmla="*/ 6293769 w 12188819"/>
              <a:gd name="connsiteY177" fmla="*/ 6448845 h 6857998"/>
              <a:gd name="connsiteX178" fmla="*/ 6278770 w 12188819"/>
              <a:gd name="connsiteY178" fmla="*/ 6445252 h 6857998"/>
              <a:gd name="connsiteX179" fmla="*/ 6157702 w 12188819"/>
              <a:gd name="connsiteY179" fmla="*/ 6445252 h 6857998"/>
              <a:gd name="connsiteX180" fmla="*/ 6146594 w 12188819"/>
              <a:gd name="connsiteY180" fmla="*/ 6448270 h 6857998"/>
              <a:gd name="connsiteX181" fmla="*/ 6138411 w 12188819"/>
              <a:gd name="connsiteY181" fmla="*/ 6457392 h 6857998"/>
              <a:gd name="connsiteX182" fmla="*/ 6138411 w 12188819"/>
              <a:gd name="connsiteY182" fmla="*/ 6446927 h 6857998"/>
              <a:gd name="connsiteX183" fmla="*/ 6129132 w 12188819"/>
              <a:gd name="connsiteY183" fmla="*/ 6446927 h 6857998"/>
              <a:gd name="connsiteX184" fmla="*/ 6129132 w 12188819"/>
              <a:gd name="connsiteY184" fmla="*/ 6521015 h 6857998"/>
              <a:gd name="connsiteX185" fmla="*/ 6139388 w 12188819"/>
              <a:gd name="connsiteY185" fmla="*/ 6521015 h 6857998"/>
              <a:gd name="connsiteX186" fmla="*/ 6139388 w 12188819"/>
              <a:gd name="connsiteY186" fmla="*/ 6480509 h 6857998"/>
              <a:gd name="connsiteX187" fmla="*/ 6143783 w 12188819"/>
              <a:gd name="connsiteY187" fmla="*/ 6461583 h 6857998"/>
              <a:gd name="connsiteX188" fmla="*/ 6155573 w 12188819"/>
              <a:gd name="connsiteY188" fmla="*/ 6456066 h 6857998"/>
              <a:gd name="connsiteX189" fmla="*/ 6162444 w 12188819"/>
              <a:gd name="connsiteY189" fmla="*/ 6458126 h 6857998"/>
              <a:gd name="connsiteX190" fmla="*/ 6166805 w 12188819"/>
              <a:gd name="connsiteY190" fmla="*/ 6463957 h 6857998"/>
              <a:gd name="connsiteX191" fmla="*/ 6168200 w 12188819"/>
              <a:gd name="connsiteY191" fmla="*/ 6475900 h 6857998"/>
              <a:gd name="connsiteX192" fmla="*/ 6168200 w 12188819"/>
              <a:gd name="connsiteY192" fmla="*/ 6521015 h 6857998"/>
              <a:gd name="connsiteX193" fmla="*/ 6178455 w 12188819"/>
              <a:gd name="connsiteY193" fmla="*/ 6521015 h 6857998"/>
              <a:gd name="connsiteX194" fmla="*/ 6178455 w 12188819"/>
              <a:gd name="connsiteY194" fmla="*/ 6475460 h 6857998"/>
              <a:gd name="connsiteX195" fmla="*/ 6177201 w 12188819"/>
              <a:gd name="connsiteY195" fmla="*/ 6460252 h 6857998"/>
              <a:gd name="connsiteX196" fmla="*/ 6173406 w 12188819"/>
              <a:gd name="connsiteY196" fmla="*/ 6452194 h 6857998"/>
              <a:gd name="connsiteX197" fmla="*/ 6166720 w 12188819"/>
              <a:gd name="connsiteY197" fmla="*/ 6447171 h 6857998"/>
              <a:gd name="connsiteX198" fmla="*/ 6157702 w 12188819"/>
              <a:gd name="connsiteY198" fmla="*/ 6445252 h 6857998"/>
              <a:gd name="connsiteX199" fmla="*/ 6087362 w 12188819"/>
              <a:gd name="connsiteY199" fmla="*/ 6445252 h 6857998"/>
              <a:gd name="connsiteX200" fmla="*/ 6066958 w 12188819"/>
              <a:gd name="connsiteY200" fmla="*/ 6455333 h 6857998"/>
              <a:gd name="connsiteX201" fmla="*/ 6058899 w 12188819"/>
              <a:gd name="connsiteY201" fmla="*/ 6484599 h 6857998"/>
              <a:gd name="connsiteX202" fmla="*/ 6066886 w 12188819"/>
              <a:gd name="connsiteY202" fmla="*/ 6512888 h 6857998"/>
              <a:gd name="connsiteX203" fmla="*/ 6087782 w 12188819"/>
              <a:gd name="connsiteY203" fmla="*/ 6522690 h 6857998"/>
              <a:gd name="connsiteX204" fmla="*/ 6104978 w 12188819"/>
              <a:gd name="connsiteY204" fmla="*/ 6516655 h 6857998"/>
              <a:gd name="connsiteX205" fmla="*/ 6114571 w 12188819"/>
              <a:gd name="connsiteY205" fmla="*/ 6498761 h 6857998"/>
              <a:gd name="connsiteX206" fmla="*/ 6103966 w 12188819"/>
              <a:gd name="connsiteY206" fmla="*/ 6497156 h 6857998"/>
              <a:gd name="connsiteX207" fmla="*/ 6087850 w 12188819"/>
              <a:gd name="connsiteY207" fmla="*/ 6512365 h 6857998"/>
              <a:gd name="connsiteX208" fmla="*/ 6075294 w 12188819"/>
              <a:gd name="connsiteY208" fmla="*/ 6506016 h 6857998"/>
              <a:gd name="connsiteX209" fmla="*/ 6069506 w 12188819"/>
              <a:gd name="connsiteY209" fmla="*/ 6487180 h 6857998"/>
              <a:gd name="connsiteX210" fmla="*/ 6114850 w 12188819"/>
              <a:gd name="connsiteY210" fmla="*/ 6487180 h 6857998"/>
              <a:gd name="connsiteX211" fmla="*/ 6114919 w 12188819"/>
              <a:gd name="connsiteY211" fmla="*/ 6483831 h 6857998"/>
              <a:gd name="connsiteX212" fmla="*/ 6107036 w 12188819"/>
              <a:gd name="connsiteY212" fmla="*/ 6455159 h 6857998"/>
              <a:gd name="connsiteX213" fmla="*/ 6087362 w 12188819"/>
              <a:gd name="connsiteY213" fmla="*/ 6445252 h 6857998"/>
              <a:gd name="connsiteX214" fmla="*/ 5900527 w 12188819"/>
              <a:gd name="connsiteY214" fmla="*/ 6445252 h 6857998"/>
              <a:gd name="connsiteX215" fmla="*/ 5889418 w 12188819"/>
              <a:gd name="connsiteY215" fmla="*/ 6448270 h 6857998"/>
              <a:gd name="connsiteX216" fmla="*/ 5881236 w 12188819"/>
              <a:gd name="connsiteY216" fmla="*/ 6457392 h 6857998"/>
              <a:gd name="connsiteX217" fmla="*/ 5881236 w 12188819"/>
              <a:gd name="connsiteY217" fmla="*/ 6446927 h 6857998"/>
              <a:gd name="connsiteX218" fmla="*/ 5871959 w 12188819"/>
              <a:gd name="connsiteY218" fmla="*/ 6446927 h 6857998"/>
              <a:gd name="connsiteX219" fmla="*/ 5871959 w 12188819"/>
              <a:gd name="connsiteY219" fmla="*/ 6521015 h 6857998"/>
              <a:gd name="connsiteX220" fmla="*/ 5882214 w 12188819"/>
              <a:gd name="connsiteY220" fmla="*/ 6521015 h 6857998"/>
              <a:gd name="connsiteX221" fmla="*/ 5882214 w 12188819"/>
              <a:gd name="connsiteY221" fmla="*/ 6480509 h 6857998"/>
              <a:gd name="connsiteX222" fmla="*/ 5886608 w 12188819"/>
              <a:gd name="connsiteY222" fmla="*/ 6461583 h 6857998"/>
              <a:gd name="connsiteX223" fmla="*/ 5898398 w 12188819"/>
              <a:gd name="connsiteY223" fmla="*/ 6456066 h 6857998"/>
              <a:gd name="connsiteX224" fmla="*/ 5905270 w 12188819"/>
              <a:gd name="connsiteY224" fmla="*/ 6458126 h 6857998"/>
              <a:gd name="connsiteX225" fmla="*/ 5909630 w 12188819"/>
              <a:gd name="connsiteY225" fmla="*/ 6463957 h 6857998"/>
              <a:gd name="connsiteX226" fmla="*/ 5911026 w 12188819"/>
              <a:gd name="connsiteY226" fmla="*/ 6475900 h 6857998"/>
              <a:gd name="connsiteX227" fmla="*/ 5911026 w 12188819"/>
              <a:gd name="connsiteY227" fmla="*/ 6521015 h 6857998"/>
              <a:gd name="connsiteX228" fmla="*/ 5921280 w 12188819"/>
              <a:gd name="connsiteY228" fmla="*/ 6521015 h 6857998"/>
              <a:gd name="connsiteX229" fmla="*/ 5921280 w 12188819"/>
              <a:gd name="connsiteY229" fmla="*/ 6475460 h 6857998"/>
              <a:gd name="connsiteX230" fmla="*/ 5920026 w 12188819"/>
              <a:gd name="connsiteY230" fmla="*/ 6460252 h 6857998"/>
              <a:gd name="connsiteX231" fmla="*/ 5916230 w 12188819"/>
              <a:gd name="connsiteY231" fmla="*/ 6452194 h 6857998"/>
              <a:gd name="connsiteX232" fmla="*/ 5909546 w 12188819"/>
              <a:gd name="connsiteY232" fmla="*/ 6447171 h 6857998"/>
              <a:gd name="connsiteX233" fmla="*/ 5900527 w 12188819"/>
              <a:gd name="connsiteY233" fmla="*/ 6445252 h 6857998"/>
              <a:gd name="connsiteX234" fmla="*/ 5829839 w 12188819"/>
              <a:gd name="connsiteY234" fmla="*/ 6445252 h 6857998"/>
              <a:gd name="connsiteX235" fmla="*/ 5809435 w 12188819"/>
              <a:gd name="connsiteY235" fmla="*/ 6455019 h 6857998"/>
              <a:gd name="connsiteX236" fmla="*/ 5801378 w 12188819"/>
              <a:gd name="connsiteY236" fmla="*/ 6483971 h 6857998"/>
              <a:gd name="connsiteX237" fmla="*/ 5809502 w 12188819"/>
              <a:gd name="connsiteY237" fmla="*/ 6512888 h 6857998"/>
              <a:gd name="connsiteX238" fmla="*/ 5829839 w 12188819"/>
              <a:gd name="connsiteY238" fmla="*/ 6522690 h 6857998"/>
              <a:gd name="connsiteX239" fmla="*/ 5850281 w 12188819"/>
              <a:gd name="connsiteY239" fmla="*/ 6512923 h 6857998"/>
              <a:gd name="connsiteX240" fmla="*/ 5858302 w 12188819"/>
              <a:gd name="connsiteY240" fmla="*/ 6483204 h 6857998"/>
              <a:gd name="connsiteX241" fmla="*/ 5850141 w 12188819"/>
              <a:gd name="connsiteY241" fmla="*/ 6455019 h 6857998"/>
              <a:gd name="connsiteX242" fmla="*/ 5829839 w 12188819"/>
              <a:gd name="connsiteY242" fmla="*/ 6445252 h 6857998"/>
              <a:gd name="connsiteX243" fmla="*/ 2714262 w 12188819"/>
              <a:gd name="connsiteY243" fmla="*/ 6445252 h 6857998"/>
              <a:gd name="connsiteX244" fmla="*/ 2703154 w 12188819"/>
              <a:gd name="connsiteY244" fmla="*/ 6448270 h 6857998"/>
              <a:gd name="connsiteX245" fmla="*/ 2694970 w 12188819"/>
              <a:gd name="connsiteY245" fmla="*/ 6457392 h 6857998"/>
              <a:gd name="connsiteX246" fmla="*/ 2694970 w 12188819"/>
              <a:gd name="connsiteY246" fmla="*/ 6446927 h 6857998"/>
              <a:gd name="connsiteX247" fmla="*/ 2685692 w 12188819"/>
              <a:gd name="connsiteY247" fmla="*/ 6446927 h 6857998"/>
              <a:gd name="connsiteX248" fmla="*/ 2685692 w 12188819"/>
              <a:gd name="connsiteY248" fmla="*/ 6521015 h 6857998"/>
              <a:gd name="connsiteX249" fmla="*/ 2695948 w 12188819"/>
              <a:gd name="connsiteY249" fmla="*/ 6521015 h 6857998"/>
              <a:gd name="connsiteX250" fmla="*/ 2695948 w 12188819"/>
              <a:gd name="connsiteY250" fmla="*/ 6480509 h 6857998"/>
              <a:gd name="connsiteX251" fmla="*/ 2700342 w 12188819"/>
              <a:gd name="connsiteY251" fmla="*/ 6461583 h 6857998"/>
              <a:gd name="connsiteX252" fmla="*/ 2712134 w 12188819"/>
              <a:gd name="connsiteY252" fmla="*/ 6456066 h 6857998"/>
              <a:gd name="connsiteX253" fmla="*/ 2719004 w 12188819"/>
              <a:gd name="connsiteY253" fmla="*/ 6458126 h 6857998"/>
              <a:gd name="connsiteX254" fmla="*/ 2723366 w 12188819"/>
              <a:gd name="connsiteY254" fmla="*/ 6463957 h 6857998"/>
              <a:gd name="connsiteX255" fmla="*/ 2724760 w 12188819"/>
              <a:gd name="connsiteY255" fmla="*/ 6475900 h 6857998"/>
              <a:gd name="connsiteX256" fmla="*/ 2724760 w 12188819"/>
              <a:gd name="connsiteY256" fmla="*/ 6521015 h 6857998"/>
              <a:gd name="connsiteX257" fmla="*/ 2735014 w 12188819"/>
              <a:gd name="connsiteY257" fmla="*/ 6521015 h 6857998"/>
              <a:gd name="connsiteX258" fmla="*/ 2735014 w 12188819"/>
              <a:gd name="connsiteY258" fmla="*/ 6475460 h 6857998"/>
              <a:gd name="connsiteX259" fmla="*/ 2733762 w 12188819"/>
              <a:gd name="connsiteY259" fmla="*/ 6460252 h 6857998"/>
              <a:gd name="connsiteX260" fmla="*/ 2729966 w 12188819"/>
              <a:gd name="connsiteY260" fmla="*/ 6452194 h 6857998"/>
              <a:gd name="connsiteX261" fmla="*/ 2723280 w 12188819"/>
              <a:gd name="connsiteY261" fmla="*/ 6447171 h 6857998"/>
              <a:gd name="connsiteX262" fmla="*/ 2714262 w 12188819"/>
              <a:gd name="connsiteY262" fmla="*/ 6445252 h 6857998"/>
              <a:gd name="connsiteX263" fmla="*/ 2644830 w 12188819"/>
              <a:gd name="connsiteY263" fmla="*/ 6445252 h 6857998"/>
              <a:gd name="connsiteX264" fmla="*/ 2625958 w 12188819"/>
              <a:gd name="connsiteY264" fmla="*/ 6450694 h 6857998"/>
              <a:gd name="connsiteX265" fmla="*/ 2617204 w 12188819"/>
              <a:gd name="connsiteY265" fmla="*/ 6468065 h 6857998"/>
              <a:gd name="connsiteX266" fmla="*/ 2627318 w 12188819"/>
              <a:gd name="connsiteY266" fmla="*/ 6469739 h 6857998"/>
              <a:gd name="connsiteX267" fmla="*/ 2632552 w 12188819"/>
              <a:gd name="connsiteY267" fmla="*/ 6458557 h 6857998"/>
              <a:gd name="connsiteX268" fmla="*/ 2643294 w 12188819"/>
              <a:gd name="connsiteY268" fmla="*/ 6455577 h 6857998"/>
              <a:gd name="connsiteX269" fmla="*/ 2655086 w 12188819"/>
              <a:gd name="connsiteY269" fmla="*/ 6460042 h 6857998"/>
              <a:gd name="connsiteX270" fmla="*/ 2657806 w 12188819"/>
              <a:gd name="connsiteY270" fmla="*/ 6470716 h 6857998"/>
              <a:gd name="connsiteX271" fmla="*/ 2657736 w 12188819"/>
              <a:gd name="connsiteY271" fmla="*/ 6473925 h 6857998"/>
              <a:gd name="connsiteX272" fmla="*/ 2639318 w 12188819"/>
              <a:gd name="connsiteY272" fmla="*/ 6478320 h 6857998"/>
              <a:gd name="connsiteX273" fmla="*/ 2625366 w 12188819"/>
              <a:gd name="connsiteY273" fmla="*/ 6482436 h 6857998"/>
              <a:gd name="connsiteX274" fmla="*/ 2618110 w 12188819"/>
              <a:gd name="connsiteY274" fmla="*/ 6490180 h 6857998"/>
              <a:gd name="connsiteX275" fmla="*/ 2615460 w 12188819"/>
              <a:gd name="connsiteY275" fmla="*/ 6501551 h 6857998"/>
              <a:gd name="connsiteX276" fmla="*/ 2621110 w 12188819"/>
              <a:gd name="connsiteY276" fmla="*/ 6516969 h 6857998"/>
              <a:gd name="connsiteX277" fmla="*/ 2636250 w 12188819"/>
              <a:gd name="connsiteY277" fmla="*/ 6522690 h 6857998"/>
              <a:gd name="connsiteX278" fmla="*/ 2647830 w 12188819"/>
              <a:gd name="connsiteY278" fmla="*/ 6519968 h 6857998"/>
              <a:gd name="connsiteX279" fmla="*/ 2658574 w 12188819"/>
              <a:gd name="connsiteY279" fmla="*/ 6511875 h 6857998"/>
              <a:gd name="connsiteX280" fmla="*/ 2660666 w 12188819"/>
              <a:gd name="connsiteY280" fmla="*/ 6521015 h 6857998"/>
              <a:gd name="connsiteX281" fmla="*/ 2671410 w 12188819"/>
              <a:gd name="connsiteY281" fmla="*/ 6521015 h 6857998"/>
              <a:gd name="connsiteX282" fmla="*/ 2668794 w 12188819"/>
              <a:gd name="connsiteY282" fmla="*/ 6512120 h 6857998"/>
              <a:gd name="connsiteX283" fmla="*/ 2668130 w 12188819"/>
              <a:gd name="connsiteY283" fmla="*/ 6489971 h 6857998"/>
              <a:gd name="connsiteX284" fmla="*/ 2668130 w 12188819"/>
              <a:gd name="connsiteY284" fmla="*/ 6473227 h 6857998"/>
              <a:gd name="connsiteX285" fmla="*/ 2666702 w 12188819"/>
              <a:gd name="connsiteY285" fmla="*/ 6457740 h 6857998"/>
              <a:gd name="connsiteX286" fmla="*/ 2659830 w 12188819"/>
              <a:gd name="connsiteY286" fmla="*/ 6448845 h 6857998"/>
              <a:gd name="connsiteX287" fmla="*/ 2644830 w 12188819"/>
              <a:gd name="connsiteY287" fmla="*/ 6445252 h 6857998"/>
              <a:gd name="connsiteX288" fmla="*/ 2574806 w 12188819"/>
              <a:gd name="connsiteY288" fmla="*/ 6445252 h 6857998"/>
              <a:gd name="connsiteX289" fmla="*/ 2568144 w 12188819"/>
              <a:gd name="connsiteY289" fmla="*/ 6447799 h 6857998"/>
              <a:gd name="connsiteX290" fmla="*/ 2561622 w 12188819"/>
              <a:gd name="connsiteY290" fmla="*/ 6458159 h 6857998"/>
              <a:gd name="connsiteX291" fmla="*/ 2561622 w 12188819"/>
              <a:gd name="connsiteY291" fmla="*/ 6446927 h 6857998"/>
              <a:gd name="connsiteX292" fmla="*/ 2552342 w 12188819"/>
              <a:gd name="connsiteY292" fmla="*/ 6446927 h 6857998"/>
              <a:gd name="connsiteX293" fmla="*/ 2552342 w 12188819"/>
              <a:gd name="connsiteY293" fmla="*/ 6521015 h 6857998"/>
              <a:gd name="connsiteX294" fmla="*/ 2562598 w 12188819"/>
              <a:gd name="connsiteY294" fmla="*/ 6521015 h 6857998"/>
              <a:gd name="connsiteX295" fmla="*/ 2562598 w 12188819"/>
              <a:gd name="connsiteY295" fmla="*/ 6482227 h 6857998"/>
              <a:gd name="connsiteX296" fmla="*/ 2564550 w 12188819"/>
              <a:gd name="connsiteY296" fmla="*/ 6466949 h 6857998"/>
              <a:gd name="connsiteX297" fmla="*/ 2568388 w 12188819"/>
              <a:gd name="connsiteY297" fmla="*/ 6460531 h 6857998"/>
              <a:gd name="connsiteX298" fmla="*/ 2574388 w 12188819"/>
              <a:gd name="connsiteY298" fmla="*/ 6458228 h 6857998"/>
              <a:gd name="connsiteX299" fmla="*/ 2581852 w 12188819"/>
              <a:gd name="connsiteY299" fmla="*/ 6460949 h 6857998"/>
              <a:gd name="connsiteX300" fmla="*/ 2585340 w 12188819"/>
              <a:gd name="connsiteY300" fmla="*/ 6449299 h 6857998"/>
              <a:gd name="connsiteX301" fmla="*/ 2574806 w 12188819"/>
              <a:gd name="connsiteY301" fmla="*/ 6445252 h 6857998"/>
              <a:gd name="connsiteX302" fmla="*/ 2510574 w 12188819"/>
              <a:gd name="connsiteY302" fmla="*/ 6445252 h 6857998"/>
              <a:gd name="connsiteX303" fmla="*/ 2490166 w 12188819"/>
              <a:gd name="connsiteY303" fmla="*/ 6455333 h 6857998"/>
              <a:gd name="connsiteX304" fmla="*/ 2482110 w 12188819"/>
              <a:gd name="connsiteY304" fmla="*/ 6484599 h 6857998"/>
              <a:gd name="connsiteX305" fmla="*/ 2490098 w 12188819"/>
              <a:gd name="connsiteY305" fmla="*/ 6512888 h 6857998"/>
              <a:gd name="connsiteX306" fmla="*/ 2510992 w 12188819"/>
              <a:gd name="connsiteY306" fmla="*/ 6522690 h 6857998"/>
              <a:gd name="connsiteX307" fmla="*/ 2528188 w 12188819"/>
              <a:gd name="connsiteY307" fmla="*/ 6516655 h 6857998"/>
              <a:gd name="connsiteX308" fmla="*/ 2537782 w 12188819"/>
              <a:gd name="connsiteY308" fmla="*/ 6498761 h 6857998"/>
              <a:gd name="connsiteX309" fmla="*/ 2527176 w 12188819"/>
              <a:gd name="connsiteY309" fmla="*/ 6497156 h 6857998"/>
              <a:gd name="connsiteX310" fmla="*/ 2511062 w 12188819"/>
              <a:gd name="connsiteY310" fmla="*/ 6512365 h 6857998"/>
              <a:gd name="connsiteX311" fmla="*/ 2498504 w 12188819"/>
              <a:gd name="connsiteY311" fmla="*/ 6506016 h 6857998"/>
              <a:gd name="connsiteX312" fmla="*/ 2492714 w 12188819"/>
              <a:gd name="connsiteY312" fmla="*/ 6487180 h 6857998"/>
              <a:gd name="connsiteX313" fmla="*/ 2538060 w 12188819"/>
              <a:gd name="connsiteY313" fmla="*/ 6487180 h 6857998"/>
              <a:gd name="connsiteX314" fmla="*/ 2538130 w 12188819"/>
              <a:gd name="connsiteY314" fmla="*/ 6483831 h 6857998"/>
              <a:gd name="connsiteX315" fmla="*/ 2530246 w 12188819"/>
              <a:gd name="connsiteY315" fmla="*/ 6455159 h 6857998"/>
              <a:gd name="connsiteX316" fmla="*/ 2510574 w 12188819"/>
              <a:gd name="connsiteY316" fmla="*/ 6445252 h 6857998"/>
              <a:gd name="connsiteX317" fmla="*/ 1942738 w 12188819"/>
              <a:gd name="connsiteY317" fmla="*/ 6445252 h 6857998"/>
              <a:gd name="connsiteX318" fmla="*/ 1931630 w 12188819"/>
              <a:gd name="connsiteY318" fmla="*/ 6448270 h 6857998"/>
              <a:gd name="connsiteX319" fmla="*/ 1923446 w 12188819"/>
              <a:gd name="connsiteY319" fmla="*/ 6457392 h 6857998"/>
              <a:gd name="connsiteX320" fmla="*/ 1923446 w 12188819"/>
              <a:gd name="connsiteY320" fmla="*/ 6446927 h 6857998"/>
              <a:gd name="connsiteX321" fmla="*/ 1914166 w 12188819"/>
              <a:gd name="connsiteY321" fmla="*/ 6446927 h 6857998"/>
              <a:gd name="connsiteX322" fmla="*/ 1914166 w 12188819"/>
              <a:gd name="connsiteY322" fmla="*/ 6521015 h 6857998"/>
              <a:gd name="connsiteX323" fmla="*/ 1924422 w 12188819"/>
              <a:gd name="connsiteY323" fmla="*/ 6521015 h 6857998"/>
              <a:gd name="connsiteX324" fmla="*/ 1924422 w 12188819"/>
              <a:gd name="connsiteY324" fmla="*/ 6480509 h 6857998"/>
              <a:gd name="connsiteX325" fmla="*/ 1928818 w 12188819"/>
              <a:gd name="connsiteY325" fmla="*/ 6461583 h 6857998"/>
              <a:gd name="connsiteX326" fmla="*/ 1940608 w 12188819"/>
              <a:gd name="connsiteY326" fmla="*/ 6456066 h 6857998"/>
              <a:gd name="connsiteX327" fmla="*/ 1947478 w 12188819"/>
              <a:gd name="connsiteY327" fmla="*/ 6458126 h 6857998"/>
              <a:gd name="connsiteX328" fmla="*/ 1951840 w 12188819"/>
              <a:gd name="connsiteY328" fmla="*/ 6463957 h 6857998"/>
              <a:gd name="connsiteX329" fmla="*/ 1953234 w 12188819"/>
              <a:gd name="connsiteY329" fmla="*/ 6475900 h 6857998"/>
              <a:gd name="connsiteX330" fmla="*/ 1953234 w 12188819"/>
              <a:gd name="connsiteY330" fmla="*/ 6521015 h 6857998"/>
              <a:gd name="connsiteX331" fmla="*/ 1963490 w 12188819"/>
              <a:gd name="connsiteY331" fmla="*/ 6521015 h 6857998"/>
              <a:gd name="connsiteX332" fmla="*/ 1963490 w 12188819"/>
              <a:gd name="connsiteY332" fmla="*/ 6475460 h 6857998"/>
              <a:gd name="connsiteX333" fmla="*/ 1962236 w 12188819"/>
              <a:gd name="connsiteY333" fmla="*/ 6460252 h 6857998"/>
              <a:gd name="connsiteX334" fmla="*/ 1958442 w 12188819"/>
              <a:gd name="connsiteY334" fmla="*/ 6452194 h 6857998"/>
              <a:gd name="connsiteX335" fmla="*/ 1951754 w 12188819"/>
              <a:gd name="connsiteY335" fmla="*/ 6447171 h 6857998"/>
              <a:gd name="connsiteX336" fmla="*/ 1942738 w 12188819"/>
              <a:gd name="connsiteY336" fmla="*/ 6445252 h 6857998"/>
              <a:gd name="connsiteX337" fmla="*/ 1872050 w 12188819"/>
              <a:gd name="connsiteY337" fmla="*/ 6445252 h 6857998"/>
              <a:gd name="connsiteX338" fmla="*/ 1851642 w 12188819"/>
              <a:gd name="connsiteY338" fmla="*/ 6455019 h 6857998"/>
              <a:gd name="connsiteX339" fmla="*/ 1843586 w 12188819"/>
              <a:gd name="connsiteY339" fmla="*/ 6483971 h 6857998"/>
              <a:gd name="connsiteX340" fmla="*/ 1851714 w 12188819"/>
              <a:gd name="connsiteY340" fmla="*/ 6512888 h 6857998"/>
              <a:gd name="connsiteX341" fmla="*/ 1872050 w 12188819"/>
              <a:gd name="connsiteY341" fmla="*/ 6522690 h 6857998"/>
              <a:gd name="connsiteX342" fmla="*/ 1892490 w 12188819"/>
              <a:gd name="connsiteY342" fmla="*/ 6512923 h 6857998"/>
              <a:gd name="connsiteX343" fmla="*/ 1900512 w 12188819"/>
              <a:gd name="connsiteY343" fmla="*/ 6483204 h 6857998"/>
              <a:gd name="connsiteX344" fmla="*/ 1892350 w 12188819"/>
              <a:gd name="connsiteY344" fmla="*/ 6455019 h 6857998"/>
              <a:gd name="connsiteX345" fmla="*/ 1872050 w 12188819"/>
              <a:gd name="connsiteY345" fmla="*/ 6445252 h 6857998"/>
              <a:gd name="connsiteX346" fmla="*/ 1803282 w 12188819"/>
              <a:gd name="connsiteY346" fmla="*/ 6445252 h 6857998"/>
              <a:gd name="connsiteX347" fmla="*/ 1796618 w 12188819"/>
              <a:gd name="connsiteY347" fmla="*/ 6447799 h 6857998"/>
              <a:gd name="connsiteX348" fmla="*/ 1790096 w 12188819"/>
              <a:gd name="connsiteY348" fmla="*/ 6458159 h 6857998"/>
              <a:gd name="connsiteX349" fmla="*/ 1790096 w 12188819"/>
              <a:gd name="connsiteY349" fmla="*/ 6446927 h 6857998"/>
              <a:gd name="connsiteX350" fmla="*/ 1780818 w 12188819"/>
              <a:gd name="connsiteY350" fmla="*/ 6446927 h 6857998"/>
              <a:gd name="connsiteX351" fmla="*/ 1780818 w 12188819"/>
              <a:gd name="connsiteY351" fmla="*/ 6521015 h 6857998"/>
              <a:gd name="connsiteX352" fmla="*/ 1791074 w 12188819"/>
              <a:gd name="connsiteY352" fmla="*/ 6521015 h 6857998"/>
              <a:gd name="connsiteX353" fmla="*/ 1791074 w 12188819"/>
              <a:gd name="connsiteY353" fmla="*/ 6482227 h 6857998"/>
              <a:gd name="connsiteX354" fmla="*/ 1793026 w 12188819"/>
              <a:gd name="connsiteY354" fmla="*/ 6466949 h 6857998"/>
              <a:gd name="connsiteX355" fmla="*/ 1796862 w 12188819"/>
              <a:gd name="connsiteY355" fmla="*/ 6460531 h 6857998"/>
              <a:gd name="connsiteX356" fmla="*/ 1802862 w 12188819"/>
              <a:gd name="connsiteY356" fmla="*/ 6458228 h 6857998"/>
              <a:gd name="connsiteX357" fmla="*/ 1810326 w 12188819"/>
              <a:gd name="connsiteY357" fmla="*/ 6460949 h 6857998"/>
              <a:gd name="connsiteX358" fmla="*/ 1813816 w 12188819"/>
              <a:gd name="connsiteY358" fmla="*/ 6449299 h 6857998"/>
              <a:gd name="connsiteX359" fmla="*/ 1803282 w 12188819"/>
              <a:gd name="connsiteY359" fmla="*/ 6445252 h 6857998"/>
              <a:gd name="connsiteX360" fmla="*/ 1715742 w 12188819"/>
              <a:gd name="connsiteY360" fmla="*/ 6445252 h 6857998"/>
              <a:gd name="connsiteX361" fmla="*/ 1698930 w 12188819"/>
              <a:gd name="connsiteY361" fmla="*/ 6451182 h 6857998"/>
              <a:gd name="connsiteX362" fmla="*/ 1692860 w 12188819"/>
              <a:gd name="connsiteY362" fmla="*/ 6466600 h 6857998"/>
              <a:gd name="connsiteX363" fmla="*/ 1695092 w 12188819"/>
              <a:gd name="connsiteY363" fmla="*/ 6476437 h 6857998"/>
              <a:gd name="connsiteX364" fmla="*/ 1701370 w 12188819"/>
              <a:gd name="connsiteY364" fmla="*/ 6483343 h 6857998"/>
              <a:gd name="connsiteX365" fmla="*/ 1717418 w 12188819"/>
              <a:gd name="connsiteY365" fmla="*/ 6489622 h 6857998"/>
              <a:gd name="connsiteX366" fmla="*/ 1727882 w 12188819"/>
              <a:gd name="connsiteY366" fmla="*/ 6493808 h 6857998"/>
              <a:gd name="connsiteX367" fmla="*/ 1731022 w 12188819"/>
              <a:gd name="connsiteY367" fmla="*/ 6500644 h 6857998"/>
              <a:gd name="connsiteX368" fmla="*/ 1727366 w 12188819"/>
              <a:gd name="connsiteY368" fmla="*/ 6509051 h 6857998"/>
              <a:gd name="connsiteX369" fmla="*/ 1717030 w 12188819"/>
              <a:gd name="connsiteY369" fmla="*/ 6512365 h 6857998"/>
              <a:gd name="connsiteX370" fmla="*/ 1706314 w 12188819"/>
              <a:gd name="connsiteY370" fmla="*/ 6508545 h 6857998"/>
              <a:gd name="connsiteX371" fmla="*/ 1701370 w 12188819"/>
              <a:gd name="connsiteY371" fmla="*/ 6496877 h 6857998"/>
              <a:gd name="connsiteX372" fmla="*/ 1691116 w 12188819"/>
              <a:gd name="connsiteY372" fmla="*/ 6498831 h 6857998"/>
              <a:gd name="connsiteX373" fmla="*/ 1716440 w 12188819"/>
              <a:gd name="connsiteY373" fmla="*/ 6522690 h 6857998"/>
              <a:gd name="connsiteX374" fmla="*/ 1734824 w 12188819"/>
              <a:gd name="connsiteY374" fmla="*/ 6516120 h 6857998"/>
              <a:gd name="connsiteX375" fmla="*/ 1741554 w 12188819"/>
              <a:gd name="connsiteY375" fmla="*/ 6498929 h 6857998"/>
              <a:gd name="connsiteX376" fmla="*/ 1739470 w 12188819"/>
              <a:gd name="connsiteY376" fmla="*/ 6489040 h 6857998"/>
              <a:gd name="connsiteX377" fmla="*/ 1733630 w 12188819"/>
              <a:gd name="connsiteY377" fmla="*/ 6482471 h 6857998"/>
              <a:gd name="connsiteX378" fmla="*/ 1717094 w 12188819"/>
              <a:gd name="connsiteY378" fmla="*/ 6476004 h 6857998"/>
              <a:gd name="connsiteX379" fmla="*/ 1705910 w 12188819"/>
              <a:gd name="connsiteY379" fmla="*/ 6471558 h 6857998"/>
              <a:gd name="connsiteX380" fmla="*/ 1702766 w 12188819"/>
              <a:gd name="connsiteY380" fmla="*/ 6465096 h 6857998"/>
              <a:gd name="connsiteX381" fmla="*/ 1706046 w 12188819"/>
              <a:gd name="connsiteY381" fmla="*/ 6458252 h 6857998"/>
              <a:gd name="connsiteX382" fmla="*/ 1716022 w 12188819"/>
              <a:gd name="connsiteY382" fmla="*/ 6455577 h 6857998"/>
              <a:gd name="connsiteX383" fmla="*/ 1729206 w 12188819"/>
              <a:gd name="connsiteY383" fmla="*/ 6467716 h 6857998"/>
              <a:gd name="connsiteX384" fmla="*/ 1739254 w 12188819"/>
              <a:gd name="connsiteY384" fmla="*/ 6466042 h 6857998"/>
              <a:gd name="connsiteX385" fmla="*/ 1735486 w 12188819"/>
              <a:gd name="connsiteY385" fmla="*/ 6454252 h 6857998"/>
              <a:gd name="connsiteX386" fmla="*/ 1727638 w 12188819"/>
              <a:gd name="connsiteY386" fmla="*/ 6447694 h 6857998"/>
              <a:gd name="connsiteX387" fmla="*/ 1715742 w 12188819"/>
              <a:gd name="connsiteY387" fmla="*/ 6445252 h 6857998"/>
              <a:gd name="connsiteX388" fmla="*/ 1656986 w 12188819"/>
              <a:gd name="connsiteY388" fmla="*/ 6445252 h 6857998"/>
              <a:gd name="connsiteX389" fmla="*/ 1645878 w 12188819"/>
              <a:gd name="connsiteY389" fmla="*/ 6448270 h 6857998"/>
              <a:gd name="connsiteX390" fmla="*/ 1637696 w 12188819"/>
              <a:gd name="connsiteY390" fmla="*/ 6457392 h 6857998"/>
              <a:gd name="connsiteX391" fmla="*/ 1637696 w 12188819"/>
              <a:gd name="connsiteY391" fmla="*/ 6446927 h 6857998"/>
              <a:gd name="connsiteX392" fmla="*/ 1628418 w 12188819"/>
              <a:gd name="connsiteY392" fmla="*/ 6446927 h 6857998"/>
              <a:gd name="connsiteX393" fmla="*/ 1628418 w 12188819"/>
              <a:gd name="connsiteY393" fmla="*/ 6521015 h 6857998"/>
              <a:gd name="connsiteX394" fmla="*/ 1638674 w 12188819"/>
              <a:gd name="connsiteY394" fmla="*/ 6521015 h 6857998"/>
              <a:gd name="connsiteX395" fmla="*/ 1638674 w 12188819"/>
              <a:gd name="connsiteY395" fmla="*/ 6480509 h 6857998"/>
              <a:gd name="connsiteX396" fmla="*/ 1643068 w 12188819"/>
              <a:gd name="connsiteY396" fmla="*/ 6461583 h 6857998"/>
              <a:gd name="connsiteX397" fmla="*/ 1654858 w 12188819"/>
              <a:gd name="connsiteY397" fmla="*/ 6456066 h 6857998"/>
              <a:gd name="connsiteX398" fmla="*/ 1661730 w 12188819"/>
              <a:gd name="connsiteY398" fmla="*/ 6458126 h 6857998"/>
              <a:gd name="connsiteX399" fmla="*/ 1666090 w 12188819"/>
              <a:gd name="connsiteY399" fmla="*/ 6463957 h 6857998"/>
              <a:gd name="connsiteX400" fmla="*/ 1667486 w 12188819"/>
              <a:gd name="connsiteY400" fmla="*/ 6475900 h 6857998"/>
              <a:gd name="connsiteX401" fmla="*/ 1667486 w 12188819"/>
              <a:gd name="connsiteY401" fmla="*/ 6521015 h 6857998"/>
              <a:gd name="connsiteX402" fmla="*/ 1677742 w 12188819"/>
              <a:gd name="connsiteY402" fmla="*/ 6521015 h 6857998"/>
              <a:gd name="connsiteX403" fmla="*/ 1677742 w 12188819"/>
              <a:gd name="connsiteY403" fmla="*/ 6475460 h 6857998"/>
              <a:gd name="connsiteX404" fmla="*/ 1676486 w 12188819"/>
              <a:gd name="connsiteY404" fmla="*/ 6460252 h 6857998"/>
              <a:gd name="connsiteX405" fmla="*/ 1672690 w 12188819"/>
              <a:gd name="connsiteY405" fmla="*/ 6452194 h 6857998"/>
              <a:gd name="connsiteX406" fmla="*/ 1666006 w 12188819"/>
              <a:gd name="connsiteY406" fmla="*/ 6447171 h 6857998"/>
              <a:gd name="connsiteX407" fmla="*/ 1656986 w 12188819"/>
              <a:gd name="connsiteY407" fmla="*/ 6445252 h 6857998"/>
              <a:gd name="connsiteX408" fmla="*/ 1586648 w 12188819"/>
              <a:gd name="connsiteY408" fmla="*/ 6445252 h 6857998"/>
              <a:gd name="connsiteX409" fmla="*/ 1566242 w 12188819"/>
              <a:gd name="connsiteY409" fmla="*/ 6455333 h 6857998"/>
              <a:gd name="connsiteX410" fmla="*/ 1558184 w 12188819"/>
              <a:gd name="connsiteY410" fmla="*/ 6484599 h 6857998"/>
              <a:gd name="connsiteX411" fmla="*/ 1566174 w 12188819"/>
              <a:gd name="connsiteY411" fmla="*/ 6512888 h 6857998"/>
              <a:gd name="connsiteX412" fmla="*/ 1587068 w 12188819"/>
              <a:gd name="connsiteY412" fmla="*/ 6522690 h 6857998"/>
              <a:gd name="connsiteX413" fmla="*/ 1604262 w 12188819"/>
              <a:gd name="connsiteY413" fmla="*/ 6516655 h 6857998"/>
              <a:gd name="connsiteX414" fmla="*/ 1613856 w 12188819"/>
              <a:gd name="connsiteY414" fmla="*/ 6498761 h 6857998"/>
              <a:gd name="connsiteX415" fmla="*/ 1603254 w 12188819"/>
              <a:gd name="connsiteY415" fmla="*/ 6497156 h 6857998"/>
              <a:gd name="connsiteX416" fmla="*/ 1587138 w 12188819"/>
              <a:gd name="connsiteY416" fmla="*/ 6512365 h 6857998"/>
              <a:gd name="connsiteX417" fmla="*/ 1574580 w 12188819"/>
              <a:gd name="connsiteY417" fmla="*/ 6506016 h 6857998"/>
              <a:gd name="connsiteX418" fmla="*/ 1568790 w 12188819"/>
              <a:gd name="connsiteY418" fmla="*/ 6487180 h 6857998"/>
              <a:gd name="connsiteX419" fmla="*/ 1614134 w 12188819"/>
              <a:gd name="connsiteY419" fmla="*/ 6487180 h 6857998"/>
              <a:gd name="connsiteX420" fmla="*/ 1614204 w 12188819"/>
              <a:gd name="connsiteY420" fmla="*/ 6483831 h 6857998"/>
              <a:gd name="connsiteX421" fmla="*/ 1606322 w 12188819"/>
              <a:gd name="connsiteY421" fmla="*/ 6455159 h 6857998"/>
              <a:gd name="connsiteX422" fmla="*/ 1586648 w 12188819"/>
              <a:gd name="connsiteY422" fmla="*/ 6445252 h 6857998"/>
              <a:gd name="connsiteX423" fmla="*/ 1317366 w 12188819"/>
              <a:gd name="connsiteY423" fmla="*/ 6445252 h 6857998"/>
              <a:gd name="connsiteX424" fmla="*/ 1304146 w 12188819"/>
              <a:gd name="connsiteY424" fmla="*/ 6449438 h 6857998"/>
              <a:gd name="connsiteX425" fmla="*/ 1294624 w 12188819"/>
              <a:gd name="connsiteY425" fmla="*/ 6462554 h 6857998"/>
              <a:gd name="connsiteX426" fmla="*/ 1290996 w 12188819"/>
              <a:gd name="connsiteY426" fmla="*/ 6483413 h 6857998"/>
              <a:gd name="connsiteX427" fmla="*/ 1299230 w 12188819"/>
              <a:gd name="connsiteY427" fmla="*/ 6511807 h 6857998"/>
              <a:gd name="connsiteX428" fmla="*/ 1317298 w 12188819"/>
              <a:gd name="connsiteY428" fmla="*/ 6521015 h 6857998"/>
              <a:gd name="connsiteX429" fmla="*/ 1326574 w 12188819"/>
              <a:gd name="connsiteY429" fmla="*/ 6518590 h 6857998"/>
              <a:gd name="connsiteX430" fmla="*/ 1334110 w 12188819"/>
              <a:gd name="connsiteY430" fmla="*/ 6511384 h 6857998"/>
              <a:gd name="connsiteX431" fmla="*/ 1333202 w 12188819"/>
              <a:gd name="connsiteY431" fmla="*/ 6527850 h 6857998"/>
              <a:gd name="connsiteX432" fmla="*/ 1327728 w 12188819"/>
              <a:gd name="connsiteY432" fmla="*/ 6537514 h 6857998"/>
              <a:gd name="connsiteX433" fmla="*/ 1316948 w 12188819"/>
              <a:gd name="connsiteY433" fmla="*/ 6540758 h 6857998"/>
              <a:gd name="connsiteX434" fmla="*/ 1307250 w 12188819"/>
              <a:gd name="connsiteY434" fmla="*/ 6537846 h 6857998"/>
              <a:gd name="connsiteX435" fmla="*/ 1303066 w 12188819"/>
              <a:gd name="connsiteY435" fmla="*/ 6528968 h 6857998"/>
              <a:gd name="connsiteX436" fmla="*/ 1293018 w 12188819"/>
              <a:gd name="connsiteY436" fmla="*/ 6527154 h 6857998"/>
              <a:gd name="connsiteX437" fmla="*/ 1299158 w 12188819"/>
              <a:gd name="connsiteY437" fmla="*/ 6544735 h 6857998"/>
              <a:gd name="connsiteX438" fmla="*/ 1317298 w 12188819"/>
              <a:gd name="connsiteY438" fmla="*/ 6551083 h 6857998"/>
              <a:gd name="connsiteX439" fmla="*/ 1332576 w 12188819"/>
              <a:gd name="connsiteY439" fmla="*/ 6546863 h 6857998"/>
              <a:gd name="connsiteX440" fmla="*/ 1341714 w 12188819"/>
              <a:gd name="connsiteY440" fmla="*/ 6535352 h 6857998"/>
              <a:gd name="connsiteX441" fmla="*/ 1344506 w 12188819"/>
              <a:gd name="connsiteY441" fmla="*/ 6510969 h 6857998"/>
              <a:gd name="connsiteX442" fmla="*/ 1344506 w 12188819"/>
              <a:gd name="connsiteY442" fmla="*/ 6446927 h 6857998"/>
              <a:gd name="connsiteX443" fmla="*/ 1335018 w 12188819"/>
              <a:gd name="connsiteY443" fmla="*/ 6446927 h 6857998"/>
              <a:gd name="connsiteX444" fmla="*/ 1335018 w 12188819"/>
              <a:gd name="connsiteY444" fmla="*/ 6455787 h 6857998"/>
              <a:gd name="connsiteX445" fmla="*/ 1327168 w 12188819"/>
              <a:gd name="connsiteY445" fmla="*/ 6447886 h 6857998"/>
              <a:gd name="connsiteX446" fmla="*/ 1317366 w 12188819"/>
              <a:gd name="connsiteY446" fmla="*/ 6445252 h 6857998"/>
              <a:gd name="connsiteX447" fmla="*/ 1250830 w 12188819"/>
              <a:gd name="connsiteY447" fmla="*/ 6445252 h 6857998"/>
              <a:gd name="connsiteX448" fmla="*/ 1244170 w 12188819"/>
              <a:gd name="connsiteY448" fmla="*/ 6447799 h 6857998"/>
              <a:gd name="connsiteX449" fmla="*/ 1237646 w 12188819"/>
              <a:gd name="connsiteY449" fmla="*/ 6458159 h 6857998"/>
              <a:gd name="connsiteX450" fmla="*/ 1237646 w 12188819"/>
              <a:gd name="connsiteY450" fmla="*/ 6446927 h 6857998"/>
              <a:gd name="connsiteX451" fmla="*/ 1230694 w 12188819"/>
              <a:gd name="connsiteY451" fmla="*/ 6446927 h 6857998"/>
              <a:gd name="connsiteX452" fmla="*/ 1228370 w 12188819"/>
              <a:gd name="connsiteY452" fmla="*/ 6446927 h 6857998"/>
              <a:gd name="connsiteX453" fmla="*/ 1220370 w 12188819"/>
              <a:gd name="connsiteY453" fmla="*/ 6446927 h 6857998"/>
              <a:gd name="connsiteX454" fmla="*/ 1207392 w 12188819"/>
              <a:gd name="connsiteY454" fmla="*/ 6490086 h 6857998"/>
              <a:gd name="connsiteX455" fmla="*/ 1203206 w 12188819"/>
              <a:gd name="connsiteY455" fmla="*/ 6506960 h 6857998"/>
              <a:gd name="connsiteX456" fmla="*/ 1198810 w 12188819"/>
              <a:gd name="connsiteY456" fmla="*/ 6489808 h 6857998"/>
              <a:gd name="connsiteX457" fmla="*/ 1186114 w 12188819"/>
              <a:gd name="connsiteY457" fmla="*/ 6446927 h 6857998"/>
              <a:gd name="connsiteX458" fmla="*/ 1175022 w 12188819"/>
              <a:gd name="connsiteY458" fmla="*/ 6446927 h 6857998"/>
              <a:gd name="connsiteX459" fmla="*/ 1198132 w 12188819"/>
              <a:gd name="connsiteY459" fmla="*/ 6521125 h 6857998"/>
              <a:gd name="connsiteX460" fmla="*/ 1194082 w 12188819"/>
              <a:gd name="connsiteY460" fmla="*/ 6533431 h 6857998"/>
              <a:gd name="connsiteX461" fmla="*/ 1190554 w 12188819"/>
              <a:gd name="connsiteY461" fmla="*/ 6537549 h 6857998"/>
              <a:gd name="connsiteX462" fmla="*/ 1185144 w 12188819"/>
              <a:gd name="connsiteY462" fmla="*/ 6538875 h 6857998"/>
              <a:gd name="connsiteX463" fmla="*/ 1179278 w 12188819"/>
              <a:gd name="connsiteY463" fmla="*/ 6537758 h 6857998"/>
              <a:gd name="connsiteX464" fmla="*/ 1180394 w 12188819"/>
              <a:gd name="connsiteY464" fmla="*/ 6549548 h 6857998"/>
              <a:gd name="connsiteX465" fmla="*/ 1187032 w 12188819"/>
              <a:gd name="connsiteY465" fmla="*/ 6551083 h 6857998"/>
              <a:gd name="connsiteX466" fmla="*/ 1194542 w 12188819"/>
              <a:gd name="connsiteY466" fmla="*/ 6548921 h 6857998"/>
              <a:gd name="connsiteX467" fmla="*/ 1200482 w 12188819"/>
              <a:gd name="connsiteY467" fmla="*/ 6541840 h 6857998"/>
              <a:gd name="connsiteX468" fmla="*/ 1207646 w 12188819"/>
              <a:gd name="connsiteY468" fmla="*/ 6522271 h 6857998"/>
              <a:gd name="connsiteX469" fmla="*/ 1228370 w 12188819"/>
              <a:gd name="connsiteY469" fmla="*/ 6454529 h 6857998"/>
              <a:gd name="connsiteX470" fmla="*/ 1228370 w 12188819"/>
              <a:gd name="connsiteY470" fmla="*/ 6521015 h 6857998"/>
              <a:gd name="connsiteX471" fmla="*/ 1238622 w 12188819"/>
              <a:gd name="connsiteY471" fmla="*/ 6521015 h 6857998"/>
              <a:gd name="connsiteX472" fmla="*/ 1238622 w 12188819"/>
              <a:gd name="connsiteY472" fmla="*/ 6482227 h 6857998"/>
              <a:gd name="connsiteX473" fmla="*/ 1240576 w 12188819"/>
              <a:gd name="connsiteY473" fmla="*/ 6466949 h 6857998"/>
              <a:gd name="connsiteX474" fmla="*/ 1244414 w 12188819"/>
              <a:gd name="connsiteY474" fmla="*/ 6460531 h 6857998"/>
              <a:gd name="connsiteX475" fmla="*/ 1250414 w 12188819"/>
              <a:gd name="connsiteY475" fmla="*/ 6458228 h 6857998"/>
              <a:gd name="connsiteX476" fmla="*/ 1257878 w 12188819"/>
              <a:gd name="connsiteY476" fmla="*/ 6460949 h 6857998"/>
              <a:gd name="connsiteX477" fmla="*/ 1261366 w 12188819"/>
              <a:gd name="connsiteY477" fmla="*/ 6449299 h 6857998"/>
              <a:gd name="connsiteX478" fmla="*/ 1250830 w 12188819"/>
              <a:gd name="connsiteY478" fmla="*/ 6445252 h 6857998"/>
              <a:gd name="connsiteX479" fmla="*/ 1141038 w 12188819"/>
              <a:gd name="connsiteY479" fmla="*/ 6445252 h 6857998"/>
              <a:gd name="connsiteX480" fmla="*/ 1131286 w 12188819"/>
              <a:gd name="connsiteY480" fmla="*/ 6447903 h 6857998"/>
              <a:gd name="connsiteX481" fmla="*/ 1123554 w 12188819"/>
              <a:gd name="connsiteY481" fmla="*/ 6456554 h 6857998"/>
              <a:gd name="connsiteX482" fmla="*/ 1123554 w 12188819"/>
              <a:gd name="connsiteY482" fmla="*/ 6446927 h 6857998"/>
              <a:gd name="connsiteX483" fmla="*/ 1114068 w 12188819"/>
              <a:gd name="connsiteY483" fmla="*/ 6446927 h 6857998"/>
              <a:gd name="connsiteX484" fmla="*/ 1114068 w 12188819"/>
              <a:gd name="connsiteY484" fmla="*/ 6549409 h 6857998"/>
              <a:gd name="connsiteX485" fmla="*/ 1124322 w 12188819"/>
              <a:gd name="connsiteY485" fmla="*/ 6549409 h 6857998"/>
              <a:gd name="connsiteX486" fmla="*/ 1124322 w 12188819"/>
              <a:gd name="connsiteY486" fmla="*/ 6513341 h 6857998"/>
              <a:gd name="connsiteX487" fmla="*/ 1131440 w 12188819"/>
              <a:gd name="connsiteY487" fmla="*/ 6520248 h 6857998"/>
              <a:gd name="connsiteX488" fmla="*/ 1140298 w 12188819"/>
              <a:gd name="connsiteY488" fmla="*/ 6522690 h 6857998"/>
              <a:gd name="connsiteX489" fmla="*/ 1158890 w 12188819"/>
              <a:gd name="connsiteY489" fmla="*/ 6512469 h 6857998"/>
              <a:gd name="connsiteX490" fmla="*/ 1166808 w 12188819"/>
              <a:gd name="connsiteY490" fmla="*/ 6483343 h 6857998"/>
              <a:gd name="connsiteX491" fmla="*/ 1163290 w 12188819"/>
              <a:gd name="connsiteY491" fmla="*/ 6462449 h 6857998"/>
              <a:gd name="connsiteX492" fmla="*/ 1153994 w 12188819"/>
              <a:gd name="connsiteY492" fmla="*/ 6449508 h 6857998"/>
              <a:gd name="connsiteX493" fmla="*/ 1141038 w 12188819"/>
              <a:gd name="connsiteY493" fmla="*/ 6445252 h 6857998"/>
              <a:gd name="connsiteX494" fmla="*/ 1071950 w 12188819"/>
              <a:gd name="connsiteY494" fmla="*/ 6445252 h 6857998"/>
              <a:gd name="connsiteX495" fmla="*/ 1051542 w 12188819"/>
              <a:gd name="connsiteY495" fmla="*/ 6455019 h 6857998"/>
              <a:gd name="connsiteX496" fmla="*/ 1043486 w 12188819"/>
              <a:gd name="connsiteY496" fmla="*/ 6483971 h 6857998"/>
              <a:gd name="connsiteX497" fmla="*/ 1051614 w 12188819"/>
              <a:gd name="connsiteY497" fmla="*/ 6512888 h 6857998"/>
              <a:gd name="connsiteX498" fmla="*/ 1071950 w 12188819"/>
              <a:gd name="connsiteY498" fmla="*/ 6522690 h 6857998"/>
              <a:gd name="connsiteX499" fmla="*/ 1092390 w 12188819"/>
              <a:gd name="connsiteY499" fmla="*/ 6512923 h 6857998"/>
              <a:gd name="connsiteX500" fmla="*/ 1100412 w 12188819"/>
              <a:gd name="connsiteY500" fmla="*/ 6483204 h 6857998"/>
              <a:gd name="connsiteX501" fmla="*/ 1092250 w 12188819"/>
              <a:gd name="connsiteY501" fmla="*/ 6455019 h 6857998"/>
              <a:gd name="connsiteX502" fmla="*/ 1071950 w 12188819"/>
              <a:gd name="connsiteY502" fmla="*/ 6445252 h 6857998"/>
              <a:gd name="connsiteX503" fmla="*/ 883892 w 12188819"/>
              <a:gd name="connsiteY503" fmla="*/ 6440020 h 6857998"/>
              <a:gd name="connsiteX504" fmla="*/ 867086 w 12188819"/>
              <a:gd name="connsiteY504" fmla="*/ 6447642 h 6857998"/>
              <a:gd name="connsiteX505" fmla="*/ 860692 w 12188819"/>
              <a:gd name="connsiteY505" fmla="*/ 6469809 h 6857998"/>
              <a:gd name="connsiteX506" fmla="*/ 867156 w 12188819"/>
              <a:gd name="connsiteY506" fmla="*/ 6492115 h 6857998"/>
              <a:gd name="connsiteX507" fmla="*/ 883402 w 12188819"/>
              <a:gd name="connsiteY507" fmla="*/ 6499877 h 6857998"/>
              <a:gd name="connsiteX508" fmla="*/ 896714 w 12188819"/>
              <a:gd name="connsiteY508" fmla="*/ 6494819 h 6857998"/>
              <a:gd name="connsiteX509" fmla="*/ 904156 w 12188819"/>
              <a:gd name="connsiteY509" fmla="*/ 6480762 h 6857998"/>
              <a:gd name="connsiteX510" fmla="*/ 897178 w 12188819"/>
              <a:gd name="connsiteY510" fmla="*/ 6478250 h 6857998"/>
              <a:gd name="connsiteX511" fmla="*/ 891864 w 12188819"/>
              <a:gd name="connsiteY511" fmla="*/ 6488192 h 6857998"/>
              <a:gd name="connsiteX512" fmla="*/ 882842 w 12188819"/>
              <a:gd name="connsiteY512" fmla="*/ 6491715 h 6857998"/>
              <a:gd name="connsiteX513" fmla="*/ 872562 w 12188819"/>
              <a:gd name="connsiteY513" fmla="*/ 6486326 h 6857998"/>
              <a:gd name="connsiteX514" fmla="*/ 868436 w 12188819"/>
              <a:gd name="connsiteY514" fmla="*/ 6470300 h 6857998"/>
              <a:gd name="connsiteX515" fmla="*/ 872772 w 12188819"/>
              <a:gd name="connsiteY515" fmla="*/ 6453502 h 6857998"/>
              <a:gd name="connsiteX516" fmla="*/ 883614 w 12188819"/>
              <a:gd name="connsiteY516" fmla="*/ 6447834 h 6857998"/>
              <a:gd name="connsiteX517" fmla="*/ 891342 w 12188819"/>
              <a:gd name="connsiteY517" fmla="*/ 6450520 h 6857998"/>
              <a:gd name="connsiteX518" fmla="*/ 896482 w 12188819"/>
              <a:gd name="connsiteY518" fmla="*/ 6458507 h 6857998"/>
              <a:gd name="connsiteX519" fmla="*/ 903318 w 12188819"/>
              <a:gd name="connsiteY519" fmla="*/ 6456484 h 6857998"/>
              <a:gd name="connsiteX520" fmla="*/ 896260 w 12188819"/>
              <a:gd name="connsiteY520" fmla="*/ 6444346 h 6857998"/>
              <a:gd name="connsiteX521" fmla="*/ 883892 w 12188819"/>
              <a:gd name="connsiteY521" fmla="*/ 6440020 h 6857998"/>
              <a:gd name="connsiteX522" fmla="*/ 2030134 w 12188819"/>
              <a:gd name="connsiteY522" fmla="*/ 6429486 h 6857998"/>
              <a:gd name="connsiteX523" fmla="*/ 2036062 w 12188819"/>
              <a:gd name="connsiteY523" fmla="*/ 6450694 h 6857998"/>
              <a:gd name="connsiteX524" fmla="*/ 2044778 w 12188819"/>
              <a:gd name="connsiteY524" fmla="*/ 6479018 h 6857998"/>
              <a:gd name="connsiteX525" fmla="*/ 2016210 w 12188819"/>
              <a:gd name="connsiteY525" fmla="*/ 6479018 h 6857998"/>
              <a:gd name="connsiteX526" fmla="*/ 2025540 w 12188819"/>
              <a:gd name="connsiteY526" fmla="*/ 6449020 h 6857998"/>
              <a:gd name="connsiteX527" fmla="*/ 2030134 w 12188819"/>
              <a:gd name="connsiteY527" fmla="*/ 6429486 h 6857998"/>
              <a:gd name="connsiteX528" fmla="*/ 883226 w 12188819"/>
              <a:gd name="connsiteY528" fmla="*/ 6425649 h 6857998"/>
              <a:gd name="connsiteX529" fmla="*/ 907922 w 12188819"/>
              <a:gd name="connsiteY529" fmla="*/ 6437738 h 6857998"/>
              <a:gd name="connsiteX530" fmla="*/ 919224 w 12188819"/>
              <a:gd name="connsiteY530" fmla="*/ 6469670 h 6857998"/>
              <a:gd name="connsiteX531" fmla="*/ 909318 w 12188819"/>
              <a:gd name="connsiteY531" fmla="*/ 6499925 h 6857998"/>
              <a:gd name="connsiteX532" fmla="*/ 883226 w 12188819"/>
              <a:gd name="connsiteY532" fmla="*/ 6513620 h 6857998"/>
              <a:gd name="connsiteX533" fmla="*/ 858530 w 12188819"/>
              <a:gd name="connsiteY533" fmla="*/ 6501603 h 6857998"/>
              <a:gd name="connsiteX534" fmla="*/ 847228 w 12188819"/>
              <a:gd name="connsiteY534" fmla="*/ 6469670 h 6857998"/>
              <a:gd name="connsiteX535" fmla="*/ 857134 w 12188819"/>
              <a:gd name="connsiteY535" fmla="*/ 6439344 h 6857998"/>
              <a:gd name="connsiteX536" fmla="*/ 883226 w 12188819"/>
              <a:gd name="connsiteY536" fmla="*/ 6425649 h 6857998"/>
              <a:gd name="connsiteX537" fmla="*/ 6208295 w 12188819"/>
              <a:gd name="connsiteY537" fmla="*/ 6421045 h 6857998"/>
              <a:gd name="connsiteX538" fmla="*/ 6198040 w 12188819"/>
              <a:gd name="connsiteY538" fmla="*/ 6428579 h 6857998"/>
              <a:gd name="connsiteX539" fmla="*/ 6198040 w 12188819"/>
              <a:gd name="connsiteY539" fmla="*/ 6446927 h 6857998"/>
              <a:gd name="connsiteX540" fmla="*/ 6190505 w 12188819"/>
              <a:gd name="connsiteY540" fmla="*/ 6446927 h 6857998"/>
              <a:gd name="connsiteX541" fmla="*/ 6190505 w 12188819"/>
              <a:gd name="connsiteY541" fmla="*/ 6456694 h 6857998"/>
              <a:gd name="connsiteX542" fmla="*/ 6198040 w 12188819"/>
              <a:gd name="connsiteY542" fmla="*/ 6456694 h 6857998"/>
              <a:gd name="connsiteX543" fmla="*/ 6198040 w 12188819"/>
              <a:gd name="connsiteY543" fmla="*/ 6499319 h 6857998"/>
              <a:gd name="connsiteX544" fmla="*/ 6199261 w 12188819"/>
              <a:gd name="connsiteY544" fmla="*/ 6514039 h 6857998"/>
              <a:gd name="connsiteX545" fmla="*/ 6203760 w 12188819"/>
              <a:gd name="connsiteY545" fmla="*/ 6519864 h 6857998"/>
              <a:gd name="connsiteX546" fmla="*/ 6212411 w 12188819"/>
              <a:gd name="connsiteY546" fmla="*/ 6521992 h 6857998"/>
              <a:gd name="connsiteX547" fmla="*/ 6220085 w 12188819"/>
              <a:gd name="connsiteY547" fmla="*/ 6520876 h 6857998"/>
              <a:gd name="connsiteX548" fmla="*/ 6218690 w 12188819"/>
              <a:gd name="connsiteY548" fmla="*/ 6509783 h 6857998"/>
              <a:gd name="connsiteX549" fmla="*/ 6214155 w 12188819"/>
              <a:gd name="connsiteY549" fmla="*/ 6510272 h 6857998"/>
              <a:gd name="connsiteX550" fmla="*/ 6209202 w 12188819"/>
              <a:gd name="connsiteY550" fmla="*/ 6507760 h 6857998"/>
              <a:gd name="connsiteX551" fmla="*/ 6208295 w 12188819"/>
              <a:gd name="connsiteY551" fmla="*/ 6500017 h 6857998"/>
              <a:gd name="connsiteX552" fmla="*/ 6208295 w 12188819"/>
              <a:gd name="connsiteY552" fmla="*/ 6456694 h 6857998"/>
              <a:gd name="connsiteX553" fmla="*/ 6218690 w 12188819"/>
              <a:gd name="connsiteY553" fmla="*/ 6456694 h 6857998"/>
              <a:gd name="connsiteX554" fmla="*/ 6218690 w 12188819"/>
              <a:gd name="connsiteY554" fmla="*/ 6446927 h 6857998"/>
              <a:gd name="connsiteX555" fmla="*/ 6208295 w 12188819"/>
              <a:gd name="connsiteY555" fmla="*/ 6446927 h 6857998"/>
              <a:gd name="connsiteX556" fmla="*/ 2421954 w 12188819"/>
              <a:gd name="connsiteY556" fmla="*/ 6421045 h 6857998"/>
              <a:gd name="connsiteX557" fmla="*/ 2411700 w 12188819"/>
              <a:gd name="connsiteY557" fmla="*/ 6428579 h 6857998"/>
              <a:gd name="connsiteX558" fmla="*/ 2411700 w 12188819"/>
              <a:gd name="connsiteY558" fmla="*/ 6446927 h 6857998"/>
              <a:gd name="connsiteX559" fmla="*/ 2404166 w 12188819"/>
              <a:gd name="connsiteY559" fmla="*/ 6446927 h 6857998"/>
              <a:gd name="connsiteX560" fmla="*/ 2404166 w 12188819"/>
              <a:gd name="connsiteY560" fmla="*/ 6456694 h 6857998"/>
              <a:gd name="connsiteX561" fmla="*/ 2411700 w 12188819"/>
              <a:gd name="connsiteY561" fmla="*/ 6456694 h 6857998"/>
              <a:gd name="connsiteX562" fmla="*/ 2411700 w 12188819"/>
              <a:gd name="connsiteY562" fmla="*/ 6499319 h 6857998"/>
              <a:gd name="connsiteX563" fmla="*/ 2412922 w 12188819"/>
              <a:gd name="connsiteY563" fmla="*/ 6514039 h 6857998"/>
              <a:gd name="connsiteX564" fmla="*/ 2417422 w 12188819"/>
              <a:gd name="connsiteY564" fmla="*/ 6519864 h 6857998"/>
              <a:gd name="connsiteX565" fmla="*/ 2426070 w 12188819"/>
              <a:gd name="connsiteY565" fmla="*/ 6521992 h 6857998"/>
              <a:gd name="connsiteX566" fmla="*/ 2432786 w 12188819"/>
              <a:gd name="connsiteY566" fmla="*/ 6521015 h 6857998"/>
              <a:gd name="connsiteX567" fmla="*/ 2486528 w 12188819"/>
              <a:gd name="connsiteY567" fmla="*/ 6521015 h 6857998"/>
              <a:gd name="connsiteX568" fmla="*/ 2486528 w 12188819"/>
              <a:gd name="connsiteY568" fmla="*/ 6510202 h 6857998"/>
              <a:gd name="connsiteX569" fmla="*/ 2458406 w 12188819"/>
              <a:gd name="connsiteY569" fmla="*/ 6510202 h 6857998"/>
              <a:gd name="connsiteX570" fmla="*/ 2445424 w 12188819"/>
              <a:gd name="connsiteY570" fmla="*/ 6510830 h 6857998"/>
              <a:gd name="connsiteX571" fmla="*/ 2451786 w 12188819"/>
              <a:gd name="connsiteY571" fmla="*/ 6502249 h 6857998"/>
              <a:gd name="connsiteX572" fmla="*/ 2484784 w 12188819"/>
              <a:gd name="connsiteY572" fmla="*/ 6455229 h 6857998"/>
              <a:gd name="connsiteX573" fmla="*/ 2484784 w 12188819"/>
              <a:gd name="connsiteY573" fmla="*/ 6446927 h 6857998"/>
              <a:gd name="connsiteX574" fmla="*/ 2435042 w 12188819"/>
              <a:gd name="connsiteY574" fmla="*/ 6446927 h 6857998"/>
              <a:gd name="connsiteX575" fmla="*/ 2435042 w 12188819"/>
              <a:gd name="connsiteY575" fmla="*/ 6457112 h 6857998"/>
              <a:gd name="connsiteX576" fmla="*/ 2459828 w 12188819"/>
              <a:gd name="connsiteY576" fmla="*/ 6457112 h 6857998"/>
              <a:gd name="connsiteX577" fmla="*/ 2471486 w 12188819"/>
              <a:gd name="connsiteY577" fmla="*/ 6456694 h 6857998"/>
              <a:gd name="connsiteX578" fmla="*/ 2432740 w 12188819"/>
              <a:gd name="connsiteY578" fmla="*/ 6510830 h 6857998"/>
              <a:gd name="connsiteX579" fmla="*/ 2432740 w 12188819"/>
              <a:gd name="connsiteY579" fmla="*/ 6512889 h 6857998"/>
              <a:gd name="connsiteX580" fmla="*/ 2432350 w 12188819"/>
              <a:gd name="connsiteY580" fmla="*/ 6509783 h 6857998"/>
              <a:gd name="connsiteX581" fmla="*/ 2427814 w 12188819"/>
              <a:gd name="connsiteY581" fmla="*/ 6510272 h 6857998"/>
              <a:gd name="connsiteX582" fmla="*/ 2422862 w 12188819"/>
              <a:gd name="connsiteY582" fmla="*/ 6507760 h 6857998"/>
              <a:gd name="connsiteX583" fmla="*/ 2421954 w 12188819"/>
              <a:gd name="connsiteY583" fmla="*/ 6500017 h 6857998"/>
              <a:gd name="connsiteX584" fmla="*/ 2421954 w 12188819"/>
              <a:gd name="connsiteY584" fmla="*/ 6456694 h 6857998"/>
              <a:gd name="connsiteX585" fmla="*/ 2432350 w 12188819"/>
              <a:gd name="connsiteY585" fmla="*/ 6456694 h 6857998"/>
              <a:gd name="connsiteX586" fmla="*/ 2432350 w 12188819"/>
              <a:gd name="connsiteY586" fmla="*/ 6446927 h 6857998"/>
              <a:gd name="connsiteX587" fmla="*/ 2421954 w 12188819"/>
              <a:gd name="connsiteY587" fmla="*/ 6446927 h 6857998"/>
              <a:gd name="connsiteX588" fmla="*/ 1440880 w 12188819"/>
              <a:gd name="connsiteY588" fmla="*/ 6421045 h 6857998"/>
              <a:gd name="connsiteX589" fmla="*/ 1430626 w 12188819"/>
              <a:gd name="connsiteY589" fmla="*/ 6428579 h 6857998"/>
              <a:gd name="connsiteX590" fmla="*/ 1430626 w 12188819"/>
              <a:gd name="connsiteY590" fmla="*/ 6446927 h 6857998"/>
              <a:gd name="connsiteX591" fmla="*/ 1423090 w 12188819"/>
              <a:gd name="connsiteY591" fmla="*/ 6446927 h 6857998"/>
              <a:gd name="connsiteX592" fmla="*/ 1423090 w 12188819"/>
              <a:gd name="connsiteY592" fmla="*/ 6456694 h 6857998"/>
              <a:gd name="connsiteX593" fmla="*/ 1430626 w 12188819"/>
              <a:gd name="connsiteY593" fmla="*/ 6456694 h 6857998"/>
              <a:gd name="connsiteX594" fmla="*/ 1430626 w 12188819"/>
              <a:gd name="connsiteY594" fmla="*/ 6499319 h 6857998"/>
              <a:gd name="connsiteX595" fmla="*/ 1431846 w 12188819"/>
              <a:gd name="connsiteY595" fmla="*/ 6514039 h 6857998"/>
              <a:gd name="connsiteX596" fmla="*/ 1436346 w 12188819"/>
              <a:gd name="connsiteY596" fmla="*/ 6519864 h 6857998"/>
              <a:gd name="connsiteX597" fmla="*/ 1444996 w 12188819"/>
              <a:gd name="connsiteY597" fmla="*/ 6521992 h 6857998"/>
              <a:gd name="connsiteX598" fmla="*/ 1452670 w 12188819"/>
              <a:gd name="connsiteY598" fmla="*/ 6520876 h 6857998"/>
              <a:gd name="connsiteX599" fmla="*/ 1451274 w 12188819"/>
              <a:gd name="connsiteY599" fmla="*/ 6509783 h 6857998"/>
              <a:gd name="connsiteX600" fmla="*/ 1446740 w 12188819"/>
              <a:gd name="connsiteY600" fmla="*/ 6510272 h 6857998"/>
              <a:gd name="connsiteX601" fmla="*/ 1441786 w 12188819"/>
              <a:gd name="connsiteY601" fmla="*/ 6507760 h 6857998"/>
              <a:gd name="connsiteX602" fmla="*/ 1440880 w 12188819"/>
              <a:gd name="connsiteY602" fmla="*/ 6500017 h 6857998"/>
              <a:gd name="connsiteX603" fmla="*/ 1440880 w 12188819"/>
              <a:gd name="connsiteY603" fmla="*/ 6456694 h 6857998"/>
              <a:gd name="connsiteX604" fmla="*/ 1451274 w 12188819"/>
              <a:gd name="connsiteY604" fmla="*/ 6456694 h 6857998"/>
              <a:gd name="connsiteX605" fmla="*/ 1451274 w 12188819"/>
              <a:gd name="connsiteY605" fmla="*/ 6446927 h 6857998"/>
              <a:gd name="connsiteX606" fmla="*/ 1440880 w 12188819"/>
              <a:gd name="connsiteY606" fmla="*/ 6446927 h 6857998"/>
              <a:gd name="connsiteX607" fmla="*/ 6319284 w 12188819"/>
              <a:gd name="connsiteY607" fmla="*/ 6418742 h 6857998"/>
              <a:gd name="connsiteX608" fmla="*/ 6319284 w 12188819"/>
              <a:gd name="connsiteY608" fmla="*/ 6521015 h 6857998"/>
              <a:gd name="connsiteX609" fmla="*/ 6329539 w 12188819"/>
              <a:gd name="connsiteY609" fmla="*/ 6521015 h 6857998"/>
              <a:gd name="connsiteX610" fmla="*/ 6329539 w 12188819"/>
              <a:gd name="connsiteY610" fmla="*/ 6418742 h 6857998"/>
              <a:gd name="connsiteX611" fmla="*/ 6224382 w 12188819"/>
              <a:gd name="connsiteY611" fmla="*/ 6418742 h 6857998"/>
              <a:gd name="connsiteX612" fmla="*/ 6224382 w 12188819"/>
              <a:gd name="connsiteY612" fmla="*/ 6433183 h 6857998"/>
              <a:gd name="connsiteX613" fmla="*/ 6234638 w 12188819"/>
              <a:gd name="connsiteY613" fmla="*/ 6433183 h 6857998"/>
              <a:gd name="connsiteX614" fmla="*/ 6234638 w 12188819"/>
              <a:gd name="connsiteY614" fmla="*/ 6418742 h 6857998"/>
              <a:gd name="connsiteX615" fmla="*/ 6034362 w 12188819"/>
              <a:gd name="connsiteY615" fmla="*/ 6418742 h 6857998"/>
              <a:gd name="connsiteX616" fmla="*/ 6034362 w 12188819"/>
              <a:gd name="connsiteY616" fmla="*/ 6455438 h 6857998"/>
              <a:gd name="connsiteX617" fmla="*/ 6027155 w 12188819"/>
              <a:gd name="connsiteY617" fmla="*/ 6447938 h 6857998"/>
              <a:gd name="connsiteX618" fmla="*/ 6017716 w 12188819"/>
              <a:gd name="connsiteY618" fmla="*/ 6445252 h 6857998"/>
              <a:gd name="connsiteX619" fmla="*/ 6004796 w 12188819"/>
              <a:gd name="connsiteY619" fmla="*/ 6449508 h 6857998"/>
              <a:gd name="connsiteX620" fmla="*/ 5995498 w 12188819"/>
              <a:gd name="connsiteY620" fmla="*/ 6462554 h 6857998"/>
              <a:gd name="connsiteX621" fmla="*/ 5992015 w 12188819"/>
              <a:gd name="connsiteY621" fmla="*/ 6483971 h 6857998"/>
              <a:gd name="connsiteX622" fmla="*/ 5999864 w 12188819"/>
              <a:gd name="connsiteY622" fmla="*/ 6512539 h 6857998"/>
              <a:gd name="connsiteX623" fmla="*/ 6018456 w 12188819"/>
              <a:gd name="connsiteY623" fmla="*/ 6522690 h 6857998"/>
              <a:gd name="connsiteX624" fmla="*/ 6027944 w 12188819"/>
              <a:gd name="connsiteY624" fmla="*/ 6519864 h 6857998"/>
              <a:gd name="connsiteX625" fmla="*/ 6035131 w 12188819"/>
              <a:gd name="connsiteY625" fmla="*/ 6511667 h 6857998"/>
              <a:gd name="connsiteX626" fmla="*/ 6035131 w 12188819"/>
              <a:gd name="connsiteY626" fmla="*/ 6521015 h 6857998"/>
              <a:gd name="connsiteX627" fmla="*/ 6044756 w 12188819"/>
              <a:gd name="connsiteY627" fmla="*/ 6521015 h 6857998"/>
              <a:gd name="connsiteX628" fmla="*/ 6044756 w 12188819"/>
              <a:gd name="connsiteY628" fmla="*/ 6418742 h 6857998"/>
              <a:gd name="connsiteX629" fmla="*/ 2790946 w 12188819"/>
              <a:gd name="connsiteY629" fmla="*/ 6418742 h 6857998"/>
              <a:gd name="connsiteX630" fmla="*/ 2790946 w 12188819"/>
              <a:gd name="connsiteY630" fmla="*/ 6455438 h 6857998"/>
              <a:gd name="connsiteX631" fmla="*/ 2783738 w 12188819"/>
              <a:gd name="connsiteY631" fmla="*/ 6447938 h 6857998"/>
              <a:gd name="connsiteX632" fmla="*/ 2774300 w 12188819"/>
              <a:gd name="connsiteY632" fmla="*/ 6445252 h 6857998"/>
              <a:gd name="connsiteX633" fmla="*/ 2761380 w 12188819"/>
              <a:gd name="connsiteY633" fmla="*/ 6449508 h 6857998"/>
              <a:gd name="connsiteX634" fmla="*/ 2752082 w 12188819"/>
              <a:gd name="connsiteY634" fmla="*/ 6462554 h 6857998"/>
              <a:gd name="connsiteX635" fmla="*/ 2748600 w 12188819"/>
              <a:gd name="connsiteY635" fmla="*/ 6483971 h 6857998"/>
              <a:gd name="connsiteX636" fmla="*/ 2756450 w 12188819"/>
              <a:gd name="connsiteY636" fmla="*/ 6512539 h 6857998"/>
              <a:gd name="connsiteX637" fmla="*/ 2775042 w 12188819"/>
              <a:gd name="connsiteY637" fmla="*/ 6522690 h 6857998"/>
              <a:gd name="connsiteX638" fmla="*/ 2784528 w 12188819"/>
              <a:gd name="connsiteY638" fmla="*/ 6519864 h 6857998"/>
              <a:gd name="connsiteX639" fmla="*/ 2791714 w 12188819"/>
              <a:gd name="connsiteY639" fmla="*/ 6511667 h 6857998"/>
              <a:gd name="connsiteX640" fmla="*/ 2791714 w 12188819"/>
              <a:gd name="connsiteY640" fmla="*/ 6521015 h 6857998"/>
              <a:gd name="connsiteX641" fmla="*/ 2801342 w 12188819"/>
              <a:gd name="connsiteY641" fmla="*/ 6521015 h 6857998"/>
              <a:gd name="connsiteX642" fmla="*/ 2801342 w 12188819"/>
              <a:gd name="connsiteY642" fmla="*/ 6418742 h 6857998"/>
              <a:gd name="connsiteX643" fmla="*/ 2590094 w 12188819"/>
              <a:gd name="connsiteY643" fmla="*/ 6418742 h 6857998"/>
              <a:gd name="connsiteX644" fmla="*/ 2590094 w 12188819"/>
              <a:gd name="connsiteY644" fmla="*/ 6521015 h 6857998"/>
              <a:gd name="connsiteX645" fmla="*/ 2600350 w 12188819"/>
              <a:gd name="connsiteY645" fmla="*/ 6521015 h 6857998"/>
              <a:gd name="connsiteX646" fmla="*/ 2600350 w 12188819"/>
              <a:gd name="connsiteY646" fmla="*/ 6418742 h 6857998"/>
              <a:gd name="connsiteX647" fmla="*/ 2380892 w 12188819"/>
              <a:gd name="connsiteY647" fmla="*/ 6418742 h 6857998"/>
              <a:gd name="connsiteX648" fmla="*/ 2380892 w 12188819"/>
              <a:gd name="connsiteY648" fmla="*/ 6433183 h 6857998"/>
              <a:gd name="connsiteX649" fmla="*/ 2391148 w 12188819"/>
              <a:gd name="connsiteY649" fmla="*/ 6433183 h 6857998"/>
              <a:gd name="connsiteX650" fmla="*/ 2391148 w 12188819"/>
              <a:gd name="connsiteY650" fmla="*/ 6418742 h 6857998"/>
              <a:gd name="connsiteX651" fmla="*/ 2024494 w 12188819"/>
              <a:gd name="connsiteY651" fmla="*/ 6418742 h 6857998"/>
              <a:gd name="connsiteX652" fmla="*/ 1992150 w 12188819"/>
              <a:gd name="connsiteY652" fmla="*/ 6521015 h 6857998"/>
              <a:gd name="connsiteX653" fmla="*/ 2003850 w 12188819"/>
              <a:gd name="connsiteY653" fmla="*/ 6521015 h 6857998"/>
              <a:gd name="connsiteX654" fmla="*/ 2012966 w 12188819"/>
              <a:gd name="connsiteY654" fmla="*/ 6490040 h 6857998"/>
              <a:gd name="connsiteX655" fmla="*/ 2048250 w 12188819"/>
              <a:gd name="connsiteY655" fmla="*/ 6490040 h 6857998"/>
              <a:gd name="connsiteX656" fmla="*/ 2058004 w 12188819"/>
              <a:gd name="connsiteY656" fmla="*/ 6521015 h 6857998"/>
              <a:gd name="connsiteX657" fmla="*/ 2070702 w 12188819"/>
              <a:gd name="connsiteY657" fmla="*/ 6521015 h 6857998"/>
              <a:gd name="connsiteX658" fmla="*/ 2036358 w 12188819"/>
              <a:gd name="connsiteY658" fmla="*/ 6418742 h 6857998"/>
              <a:gd name="connsiteX659" fmla="*/ 1818918 w 12188819"/>
              <a:gd name="connsiteY659" fmla="*/ 6418742 h 6857998"/>
              <a:gd name="connsiteX660" fmla="*/ 1818918 w 12188819"/>
              <a:gd name="connsiteY660" fmla="*/ 6433183 h 6857998"/>
              <a:gd name="connsiteX661" fmla="*/ 1829174 w 12188819"/>
              <a:gd name="connsiteY661" fmla="*/ 6433183 h 6857998"/>
              <a:gd name="connsiteX662" fmla="*/ 1829174 w 12188819"/>
              <a:gd name="connsiteY662" fmla="*/ 6418742 h 6857998"/>
              <a:gd name="connsiteX663" fmla="*/ 1752242 w 12188819"/>
              <a:gd name="connsiteY663" fmla="*/ 6418742 h 6857998"/>
              <a:gd name="connsiteX664" fmla="*/ 1752242 w 12188819"/>
              <a:gd name="connsiteY664" fmla="*/ 6433183 h 6857998"/>
              <a:gd name="connsiteX665" fmla="*/ 1762498 w 12188819"/>
              <a:gd name="connsiteY665" fmla="*/ 6433183 h 6857998"/>
              <a:gd name="connsiteX666" fmla="*/ 1762498 w 12188819"/>
              <a:gd name="connsiteY666" fmla="*/ 6418742 h 6857998"/>
              <a:gd name="connsiteX667" fmla="*/ 1361718 w 12188819"/>
              <a:gd name="connsiteY667" fmla="*/ 6418742 h 6857998"/>
              <a:gd name="connsiteX668" fmla="*/ 1361718 w 12188819"/>
              <a:gd name="connsiteY668" fmla="*/ 6521015 h 6857998"/>
              <a:gd name="connsiteX669" fmla="*/ 1371974 w 12188819"/>
              <a:gd name="connsiteY669" fmla="*/ 6521015 h 6857998"/>
              <a:gd name="connsiteX670" fmla="*/ 1371974 w 12188819"/>
              <a:gd name="connsiteY670" fmla="*/ 6480483 h 6857998"/>
              <a:gd name="connsiteX671" fmla="*/ 1376682 w 12188819"/>
              <a:gd name="connsiteY671" fmla="*/ 6461437 h 6857998"/>
              <a:gd name="connsiteX672" fmla="*/ 1388090 w 12188819"/>
              <a:gd name="connsiteY672" fmla="*/ 6456066 h 6857998"/>
              <a:gd name="connsiteX673" fmla="*/ 1397506 w 12188819"/>
              <a:gd name="connsiteY673" fmla="*/ 6460252 h 6857998"/>
              <a:gd name="connsiteX674" fmla="*/ 1400926 w 12188819"/>
              <a:gd name="connsiteY674" fmla="*/ 6474065 h 6857998"/>
              <a:gd name="connsiteX675" fmla="*/ 1400926 w 12188819"/>
              <a:gd name="connsiteY675" fmla="*/ 6521015 h 6857998"/>
              <a:gd name="connsiteX676" fmla="*/ 1411180 w 12188819"/>
              <a:gd name="connsiteY676" fmla="*/ 6521015 h 6857998"/>
              <a:gd name="connsiteX677" fmla="*/ 1411180 w 12188819"/>
              <a:gd name="connsiteY677" fmla="*/ 6474065 h 6857998"/>
              <a:gd name="connsiteX678" fmla="*/ 1405564 w 12188819"/>
              <a:gd name="connsiteY678" fmla="*/ 6451426 h 6857998"/>
              <a:gd name="connsiteX679" fmla="*/ 1390252 w 12188819"/>
              <a:gd name="connsiteY679" fmla="*/ 6445252 h 6857998"/>
              <a:gd name="connsiteX680" fmla="*/ 1380170 w 12188819"/>
              <a:gd name="connsiteY680" fmla="*/ 6447799 h 6857998"/>
              <a:gd name="connsiteX681" fmla="*/ 1371974 w 12188819"/>
              <a:gd name="connsiteY681" fmla="*/ 6455438 h 6857998"/>
              <a:gd name="connsiteX682" fmla="*/ 1371974 w 12188819"/>
              <a:gd name="connsiteY682" fmla="*/ 6418742 h 6857998"/>
              <a:gd name="connsiteX683" fmla="*/ 1266468 w 12188819"/>
              <a:gd name="connsiteY683" fmla="*/ 6418742 h 6857998"/>
              <a:gd name="connsiteX684" fmla="*/ 1266468 w 12188819"/>
              <a:gd name="connsiteY684" fmla="*/ 6433183 h 6857998"/>
              <a:gd name="connsiteX685" fmla="*/ 1276722 w 12188819"/>
              <a:gd name="connsiteY685" fmla="*/ 6433183 h 6857998"/>
              <a:gd name="connsiteX686" fmla="*/ 1276722 w 12188819"/>
              <a:gd name="connsiteY686" fmla="*/ 6418742 h 6857998"/>
              <a:gd name="connsiteX687" fmla="*/ 5958282 w 12188819"/>
              <a:gd name="connsiteY687" fmla="*/ 6416998 h 6857998"/>
              <a:gd name="connsiteX688" fmla="*/ 5948875 w 12188819"/>
              <a:gd name="connsiteY688" fmla="*/ 6419301 h 6857998"/>
              <a:gd name="connsiteX689" fmla="*/ 5943311 w 12188819"/>
              <a:gd name="connsiteY689" fmla="*/ 6425963 h 6857998"/>
              <a:gd name="connsiteX690" fmla="*/ 5941494 w 12188819"/>
              <a:gd name="connsiteY690" fmla="*/ 6439044 h 6857998"/>
              <a:gd name="connsiteX691" fmla="*/ 5941494 w 12188819"/>
              <a:gd name="connsiteY691" fmla="*/ 6446927 h 6857998"/>
              <a:gd name="connsiteX692" fmla="*/ 5932354 w 12188819"/>
              <a:gd name="connsiteY692" fmla="*/ 6446927 h 6857998"/>
              <a:gd name="connsiteX693" fmla="*/ 5932354 w 12188819"/>
              <a:gd name="connsiteY693" fmla="*/ 6456694 h 6857998"/>
              <a:gd name="connsiteX694" fmla="*/ 5941494 w 12188819"/>
              <a:gd name="connsiteY694" fmla="*/ 6456694 h 6857998"/>
              <a:gd name="connsiteX695" fmla="*/ 5941494 w 12188819"/>
              <a:gd name="connsiteY695" fmla="*/ 6521015 h 6857998"/>
              <a:gd name="connsiteX696" fmla="*/ 5951748 w 12188819"/>
              <a:gd name="connsiteY696" fmla="*/ 6521015 h 6857998"/>
              <a:gd name="connsiteX697" fmla="*/ 5951748 w 12188819"/>
              <a:gd name="connsiteY697" fmla="*/ 6456694 h 6857998"/>
              <a:gd name="connsiteX698" fmla="*/ 5963611 w 12188819"/>
              <a:gd name="connsiteY698" fmla="*/ 6456694 h 6857998"/>
              <a:gd name="connsiteX699" fmla="*/ 5963611 w 12188819"/>
              <a:gd name="connsiteY699" fmla="*/ 6446927 h 6857998"/>
              <a:gd name="connsiteX700" fmla="*/ 5951748 w 12188819"/>
              <a:gd name="connsiteY700" fmla="*/ 6446927 h 6857998"/>
              <a:gd name="connsiteX701" fmla="*/ 5951748 w 12188819"/>
              <a:gd name="connsiteY701" fmla="*/ 6440090 h 6857998"/>
              <a:gd name="connsiteX702" fmla="*/ 5953739 w 12188819"/>
              <a:gd name="connsiteY702" fmla="*/ 6430916 h 6857998"/>
              <a:gd name="connsiteX703" fmla="*/ 5960330 w 12188819"/>
              <a:gd name="connsiteY703" fmla="*/ 6428509 h 6857998"/>
              <a:gd name="connsiteX704" fmla="*/ 5966398 w 12188819"/>
              <a:gd name="connsiteY704" fmla="*/ 6429207 h 6857998"/>
              <a:gd name="connsiteX705" fmla="*/ 5967206 w 12188819"/>
              <a:gd name="connsiteY705" fmla="*/ 6423469 h 6857998"/>
              <a:gd name="connsiteX706" fmla="*/ 5967206 w 12188819"/>
              <a:gd name="connsiteY706" fmla="*/ 6433183 h 6857998"/>
              <a:gd name="connsiteX707" fmla="*/ 5977463 w 12188819"/>
              <a:gd name="connsiteY707" fmla="*/ 6433183 h 6857998"/>
              <a:gd name="connsiteX708" fmla="*/ 5977463 w 12188819"/>
              <a:gd name="connsiteY708" fmla="*/ 6418742 h 6857998"/>
              <a:gd name="connsiteX709" fmla="*/ 5967874 w 12188819"/>
              <a:gd name="connsiteY709" fmla="*/ 6418742 h 6857998"/>
              <a:gd name="connsiteX710" fmla="*/ 5967935 w 12188819"/>
              <a:gd name="connsiteY710" fmla="*/ 6418324 h 6857998"/>
              <a:gd name="connsiteX711" fmla="*/ 5958282 w 12188819"/>
              <a:gd name="connsiteY711" fmla="*/ 6416998 h 6857998"/>
              <a:gd name="connsiteX712" fmla="*/ 883226 w 12188819"/>
              <a:gd name="connsiteY712" fmla="*/ 6416998 h 6857998"/>
              <a:gd name="connsiteX713" fmla="*/ 862262 w 12188819"/>
              <a:gd name="connsiteY713" fmla="*/ 6423591 h 6857998"/>
              <a:gd name="connsiteX714" fmla="*/ 846182 w 12188819"/>
              <a:gd name="connsiteY714" fmla="*/ 6442532 h 6857998"/>
              <a:gd name="connsiteX715" fmla="*/ 840042 w 12188819"/>
              <a:gd name="connsiteY715" fmla="*/ 6469670 h 6857998"/>
              <a:gd name="connsiteX716" fmla="*/ 852460 w 12188819"/>
              <a:gd name="connsiteY716" fmla="*/ 6506539 h 6857998"/>
              <a:gd name="connsiteX717" fmla="*/ 883226 w 12188819"/>
              <a:gd name="connsiteY717" fmla="*/ 6522271 h 6857998"/>
              <a:gd name="connsiteX718" fmla="*/ 904190 w 12188819"/>
              <a:gd name="connsiteY718" fmla="*/ 6515678 h 6857998"/>
              <a:gd name="connsiteX719" fmla="*/ 920270 w 12188819"/>
              <a:gd name="connsiteY719" fmla="*/ 6496738 h 6857998"/>
              <a:gd name="connsiteX720" fmla="*/ 926410 w 12188819"/>
              <a:gd name="connsiteY720" fmla="*/ 6469670 h 6857998"/>
              <a:gd name="connsiteX721" fmla="*/ 913990 w 12188819"/>
              <a:gd name="connsiteY721" fmla="*/ 6432765 h 6857998"/>
              <a:gd name="connsiteX722" fmla="*/ 883226 w 12188819"/>
              <a:gd name="connsiteY722" fmla="*/ 6416998 h 6857998"/>
              <a:gd name="connsiteX723" fmla="*/ 5757198 w 12188819"/>
              <a:gd name="connsiteY723" fmla="*/ 6416929 h 6857998"/>
              <a:gd name="connsiteX724" fmla="*/ 5737086 w 12188819"/>
              <a:gd name="connsiteY724" fmla="*/ 6422897 h 6857998"/>
              <a:gd name="connsiteX725" fmla="*/ 5722807 w 12188819"/>
              <a:gd name="connsiteY725" fmla="*/ 6440559 h 6857998"/>
              <a:gd name="connsiteX726" fmla="*/ 5717534 w 12188819"/>
              <a:gd name="connsiteY726" fmla="*/ 6469146 h 6857998"/>
              <a:gd name="connsiteX727" fmla="*/ 5722803 w 12188819"/>
              <a:gd name="connsiteY727" fmla="*/ 6498815 h 6857998"/>
              <a:gd name="connsiteX728" fmla="*/ 5736334 w 12188819"/>
              <a:gd name="connsiteY728" fmla="*/ 6517070 h 6857998"/>
              <a:gd name="connsiteX729" fmla="*/ 5756255 w 12188819"/>
              <a:gd name="connsiteY729" fmla="*/ 6522759 h 6857998"/>
              <a:gd name="connsiteX730" fmla="*/ 5778751 w 12188819"/>
              <a:gd name="connsiteY730" fmla="*/ 6514283 h 6857998"/>
              <a:gd name="connsiteX731" fmla="*/ 5791694 w 12188819"/>
              <a:gd name="connsiteY731" fmla="*/ 6488575 h 6857998"/>
              <a:gd name="connsiteX732" fmla="*/ 5780530 w 12188819"/>
              <a:gd name="connsiteY732" fmla="*/ 6485157 h 6857998"/>
              <a:gd name="connsiteX733" fmla="*/ 5771706 w 12188819"/>
              <a:gd name="connsiteY733" fmla="*/ 6504726 h 6857998"/>
              <a:gd name="connsiteX734" fmla="*/ 5756045 w 12188819"/>
              <a:gd name="connsiteY734" fmla="*/ 6511179 h 6857998"/>
              <a:gd name="connsiteX735" fmla="*/ 5736370 w 12188819"/>
              <a:gd name="connsiteY735" fmla="*/ 6500671 h 6857998"/>
              <a:gd name="connsiteX736" fmla="*/ 5728974 w 12188819"/>
              <a:gd name="connsiteY736" fmla="*/ 6469145 h 6857998"/>
              <a:gd name="connsiteX737" fmla="*/ 5732642 w 12188819"/>
              <a:gd name="connsiteY737" fmla="*/ 6446175 h 6857998"/>
              <a:gd name="connsiteX738" fmla="*/ 5742458 w 12188819"/>
              <a:gd name="connsiteY738" fmla="*/ 6432804 h 6857998"/>
              <a:gd name="connsiteX739" fmla="*/ 5756990 w 12188819"/>
              <a:gd name="connsiteY739" fmla="*/ 6428509 h 6857998"/>
              <a:gd name="connsiteX740" fmla="*/ 5779414 w 12188819"/>
              <a:gd name="connsiteY740" fmla="*/ 6449787 h 6857998"/>
              <a:gd name="connsiteX741" fmla="*/ 5790298 w 12188819"/>
              <a:gd name="connsiteY741" fmla="*/ 6446648 h 6857998"/>
              <a:gd name="connsiteX742" fmla="*/ 5778079 w 12188819"/>
              <a:gd name="connsiteY742" fmla="*/ 6424480 h 6857998"/>
              <a:gd name="connsiteX743" fmla="*/ 5757198 w 12188819"/>
              <a:gd name="connsiteY743" fmla="*/ 6416929 h 6857998"/>
              <a:gd name="connsiteX744" fmla="*/ 2249524 w 12188819"/>
              <a:gd name="connsiteY744" fmla="*/ 6416929 h 6857998"/>
              <a:gd name="connsiteX745" fmla="*/ 2227898 w 12188819"/>
              <a:gd name="connsiteY745" fmla="*/ 6424812 h 6857998"/>
              <a:gd name="connsiteX746" fmla="*/ 2219874 w 12188819"/>
              <a:gd name="connsiteY746" fmla="*/ 6445113 h 6857998"/>
              <a:gd name="connsiteX747" fmla="*/ 2222666 w 12188819"/>
              <a:gd name="connsiteY747" fmla="*/ 6457496 h 6857998"/>
              <a:gd name="connsiteX748" fmla="*/ 2230478 w 12188819"/>
              <a:gd name="connsiteY748" fmla="*/ 6466530 h 6857998"/>
              <a:gd name="connsiteX749" fmla="*/ 2247362 w 12188819"/>
              <a:gd name="connsiteY749" fmla="*/ 6473609 h 6857998"/>
              <a:gd name="connsiteX750" fmla="*/ 2264698 w 12188819"/>
              <a:gd name="connsiteY750" fmla="*/ 6479711 h 6857998"/>
              <a:gd name="connsiteX751" fmla="*/ 2270698 w 12188819"/>
              <a:gd name="connsiteY751" fmla="*/ 6485246 h 6857998"/>
              <a:gd name="connsiteX752" fmla="*/ 2272686 w 12188819"/>
              <a:gd name="connsiteY752" fmla="*/ 6493147 h 6857998"/>
              <a:gd name="connsiteX753" fmla="*/ 2267210 w 12188819"/>
              <a:gd name="connsiteY753" fmla="*/ 6505713 h 6857998"/>
              <a:gd name="connsiteX754" fmla="*/ 2251826 w 12188819"/>
              <a:gd name="connsiteY754" fmla="*/ 6510551 h 6857998"/>
              <a:gd name="connsiteX755" fmla="*/ 2239408 w 12188819"/>
              <a:gd name="connsiteY755" fmla="*/ 6507690 h 6857998"/>
              <a:gd name="connsiteX756" fmla="*/ 2230932 w 12188819"/>
              <a:gd name="connsiteY756" fmla="*/ 6500121 h 6857998"/>
              <a:gd name="connsiteX757" fmla="*/ 2227130 w 12188819"/>
              <a:gd name="connsiteY757" fmla="*/ 6486971 h 6857998"/>
              <a:gd name="connsiteX758" fmla="*/ 2216666 w 12188819"/>
              <a:gd name="connsiteY758" fmla="*/ 6488087 h 6857998"/>
              <a:gd name="connsiteX759" fmla="*/ 2226258 w 12188819"/>
              <a:gd name="connsiteY759" fmla="*/ 6513411 h 6857998"/>
              <a:gd name="connsiteX760" fmla="*/ 2251058 w 12188819"/>
              <a:gd name="connsiteY760" fmla="*/ 6522759 h 6857998"/>
              <a:gd name="connsiteX761" fmla="*/ 2268116 w 12188819"/>
              <a:gd name="connsiteY761" fmla="*/ 6518996 h 6857998"/>
              <a:gd name="connsiteX762" fmla="*/ 2279314 w 12188819"/>
              <a:gd name="connsiteY762" fmla="*/ 6508020 h 6857998"/>
              <a:gd name="connsiteX763" fmla="*/ 2283430 w 12188819"/>
              <a:gd name="connsiteY763" fmla="*/ 6492028 h 6857998"/>
              <a:gd name="connsiteX764" fmla="*/ 2279514 w 12188819"/>
              <a:gd name="connsiteY764" fmla="*/ 6476800 h 6857998"/>
              <a:gd name="connsiteX765" fmla="*/ 2267928 w 12188819"/>
              <a:gd name="connsiteY765" fmla="*/ 6466500 h 6857998"/>
              <a:gd name="connsiteX766" fmla="*/ 2250496 w 12188819"/>
              <a:gd name="connsiteY766" fmla="*/ 6460543 h 6857998"/>
              <a:gd name="connsiteX767" fmla="*/ 2234178 w 12188819"/>
              <a:gd name="connsiteY767" fmla="*/ 6453621 h 6857998"/>
              <a:gd name="connsiteX768" fmla="*/ 2230548 w 12188819"/>
              <a:gd name="connsiteY768" fmla="*/ 6443995 h 6857998"/>
              <a:gd name="connsiteX769" fmla="*/ 2235502 w 12188819"/>
              <a:gd name="connsiteY769" fmla="*/ 6433078 h 6857998"/>
              <a:gd name="connsiteX770" fmla="*/ 2249874 w 12188819"/>
              <a:gd name="connsiteY770" fmla="*/ 6428858 h 6857998"/>
              <a:gd name="connsiteX771" fmla="*/ 2264278 w 12188819"/>
              <a:gd name="connsiteY771" fmla="*/ 6433672 h 6857998"/>
              <a:gd name="connsiteX772" fmla="*/ 2270242 w 12188819"/>
              <a:gd name="connsiteY772" fmla="*/ 6448462 h 6857998"/>
              <a:gd name="connsiteX773" fmla="*/ 2280918 w 12188819"/>
              <a:gd name="connsiteY773" fmla="*/ 6447485 h 6857998"/>
              <a:gd name="connsiteX774" fmla="*/ 2276766 w 12188819"/>
              <a:gd name="connsiteY774" fmla="*/ 6431230 h 6857998"/>
              <a:gd name="connsiteX775" fmla="*/ 2265882 w 12188819"/>
              <a:gd name="connsiteY775" fmla="*/ 6420626 h 6857998"/>
              <a:gd name="connsiteX776" fmla="*/ 2249524 w 12188819"/>
              <a:gd name="connsiteY776" fmla="*/ 6416929 h 6857998"/>
              <a:gd name="connsiteX777" fmla="*/ 2107518 w 12188819"/>
              <a:gd name="connsiteY777" fmla="*/ 6416929 h 6857998"/>
              <a:gd name="connsiteX778" fmla="*/ 2085892 w 12188819"/>
              <a:gd name="connsiteY778" fmla="*/ 6422827 h 6857998"/>
              <a:gd name="connsiteX779" fmla="*/ 2071102 w 12188819"/>
              <a:gd name="connsiteY779" fmla="*/ 6441152 h 6857998"/>
              <a:gd name="connsiteX780" fmla="*/ 2065450 w 12188819"/>
              <a:gd name="connsiteY780" fmla="*/ 6470332 h 6857998"/>
              <a:gd name="connsiteX781" fmla="*/ 2071066 w 12188819"/>
              <a:gd name="connsiteY781" fmla="*/ 6498675 h 6857998"/>
              <a:gd name="connsiteX782" fmla="*/ 2086310 w 12188819"/>
              <a:gd name="connsiteY782" fmla="*/ 6516616 h 6857998"/>
              <a:gd name="connsiteX783" fmla="*/ 2108216 w 12188819"/>
              <a:gd name="connsiteY783" fmla="*/ 6522759 h 6857998"/>
              <a:gd name="connsiteX784" fmla="*/ 2126146 w 12188819"/>
              <a:gd name="connsiteY784" fmla="*/ 6518748 h 6857998"/>
              <a:gd name="connsiteX785" fmla="*/ 2143028 w 12188819"/>
              <a:gd name="connsiteY785" fmla="*/ 6506784 h 6857998"/>
              <a:gd name="connsiteX786" fmla="*/ 2143028 w 12188819"/>
              <a:gd name="connsiteY786" fmla="*/ 6468763 h 6857998"/>
              <a:gd name="connsiteX787" fmla="*/ 2107518 w 12188819"/>
              <a:gd name="connsiteY787" fmla="*/ 6468832 h 6857998"/>
              <a:gd name="connsiteX788" fmla="*/ 2107518 w 12188819"/>
              <a:gd name="connsiteY788" fmla="*/ 6480901 h 6857998"/>
              <a:gd name="connsiteX789" fmla="*/ 2132146 w 12188819"/>
              <a:gd name="connsiteY789" fmla="*/ 6480901 h 6857998"/>
              <a:gd name="connsiteX790" fmla="*/ 2132146 w 12188819"/>
              <a:gd name="connsiteY790" fmla="*/ 6499947 h 6857998"/>
              <a:gd name="connsiteX791" fmla="*/ 2121226 w 12188819"/>
              <a:gd name="connsiteY791" fmla="*/ 6507411 h 6857998"/>
              <a:gd name="connsiteX792" fmla="*/ 2107798 w 12188819"/>
              <a:gd name="connsiteY792" fmla="*/ 6510551 h 6857998"/>
              <a:gd name="connsiteX793" fmla="*/ 2085474 w 12188819"/>
              <a:gd name="connsiteY793" fmla="*/ 6500322 h 6857998"/>
              <a:gd name="connsiteX794" fmla="*/ 2076892 w 12188819"/>
              <a:gd name="connsiteY794" fmla="*/ 6469565 h 6857998"/>
              <a:gd name="connsiteX795" fmla="*/ 2080904 w 12188819"/>
              <a:gd name="connsiteY795" fmla="*/ 6446733 h 6857998"/>
              <a:gd name="connsiteX796" fmla="*/ 2091508 w 12188819"/>
              <a:gd name="connsiteY796" fmla="*/ 6432943 h 6857998"/>
              <a:gd name="connsiteX797" fmla="*/ 2107238 w 12188819"/>
              <a:gd name="connsiteY797" fmla="*/ 6428509 h 6857998"/>
              <a:gd name="connsiteX798" fmla="*/ 2118542 w 12188819"/>
              <a:gd name="connsiteY798" fmla="*/ 6430951 h 6857998"/>
              <a:gd name="connsiteX799" fmla="*/ 2126634 w 12188819"/>
              <a:gd name="connsiteY799" fmla="*/ 6437683 h 6857998"/>
              <a:gd name="connsiteX800" fmla="*/ 2131726 w 12188819"/>
              <a:gd name="connsiteY800" fmla="*/ 6450624 h 6857998"/>
              <a:gd name="connsiteX801" fmla="*/ 2141702 w 12188819"/>
              <a:gd name="connsiteY801" fmla="*/ 6447276 h 6857998"/>
              <a:gd name="connsiteX802" fmla="*/ 2135006 w 12188819"/>
              <a:gd name="connsiteY802" fmla="*/ 6430044 h 6857998"/>
              <a:gd name="connsiteX803" fmla="*/ 2123634 w 12188819"/>
              <a:gd name="connsiteY803" fmla="*/ 6420347 h 6857998"/>
              <a:gd name="connsiteX804" fmla="*/ 2107518 w 12188819"/>
              <a:gd name="connsiteY804" fmla="*/ 6416929 h 6857998"/>
              <a:gd name="connsiteX805" fmla="*/ 1516098 w 12188819"/>
              <a:gd name="connsiteY805" fmla="*/ 6416929 h 6857998"/>
              <a:gd name="connsiteX806" fmla="*/ 1494474 w 12188819"/>
              <a:gd name="connsiteY806" fmla="*/ 6424812 h 6857998"/>
              <a:gd name="connsiteX807" fmla="*/ 1486450 w 12188819"/>
              <a:gd name="connsiteY807" fmla="*/ 6445113 h 6857998"/>
              <a:gd name="connsiteX808" fmla="*/ 1489240 w 12188819"/>
              <a:gd name="connsiteY808" fmla="*/ 6457496 h 6857998"/>
              <a:gd name="connsiteX809" fmla="*/ 1497054 w 12188819"/>
              <a:gd name="connsiteY809" fmla="*/ 6466530 h 6857998"/>
              <a:gd name="connsiteX810" fmla="*/ 1513936 w 12188819"/>
              <a:gd name="connsiteY810" fmla="*/ 6473609 h 6857998"/>
              <a:gd name="connsiteX811" fmla="*/ 1531272 w 12188819"/>
              <a:gd name="connsiteY811" fmla="*/ 6479711 h 6857998"/>
              <a:gd name="connsiteX812" fmla="*/ 1537272 w 12188819"/>
              <a:gd name="connsiteY812" fmla="*/ 6485246 h 6857998"/>
              <a:gd name="connsiteX813" fmla="*/ 1539260 w 12188819"/>
              <a:gd name="connsiteY813" fmla="*/ 6493147 h 6857998"/>
              <a:gd name="connsiteX814" fmla="*/ 1533786 w 12188819"/>
              <a:gd name="connsiteY814" fmla="*/ 6505713 h 6857998"/>
              <a:gd name="connsiteX815" fmla="*/ 1518402 w 12188819"/>
              <a:gd name="connsiteY815" fmla="*/ 6510551 h 6857998"/>
              <a:gd name="connsiteX816" fmla="*/ 1505984 w 12188819"/>
              <a:gd name="connsiteY816" fmla="*/ 6507690 h 6857998"/>
              <a:gd name="connsiteX817" fmla="*/ 1497506 w 12188819"/>
              <a:gd name="connsiteY817" fmla="*/ 6500121 h 6857998"/>
              <a:gd name="connsiteX818" fmla="*/ 1493706 w 12188819"/>
              <a:gd name="connsiteY818" fmla="*/ 6486971 h 6857998"/>
              <a:gd name="connsiteX819" fmla="*/ 1483240 w 12188819"/>
              <a:gd name="connsiteY819" fmla="*/ 6488087 h 6857998"/>
              <a:gd name="connsiteX820" fmla="*/ 1492834 w 12188819"/>
              <a:gd name="connsiteY820" fmla="*/ 6513411 h 6857998"/>
              <a:gd name="connsiteX821" fmla="*/ 1517634 w 12188819"/>
              <a:gd name="connsiteY821" fmla="*/ 6522759 h 6857998"/>
              <a:gd name="connsiteX822" fmla="*/ 1534690 w 12188819"/>
              <a:gd name="connsiteY822" fmla="*/ 6518996 h 6857998"/>
              <a:gd name="connsiteX823" fmla="*/ 1545886 w 12188819"/>
              <a:gd name="connsiteY823" fmla="*/ 6508020 h 6857998"/>
              <a:gd name="connsiteX824" fmla="*/ 1550004 w 12188819"/>
              <a:gd name="connsiteY824" fmla="*/ 6492028 h 6857998"/>
              <a:gd name="connsiteX825" fmla="*/ 1546090 w 12188819"/>
              <a:gd name="connsiteY825" fmla="*/ 6476800 h 6857998"/>
              <a:gd name="connsiteX826" fmla="*/ 1534502 w 12188819"/>
              <a:gd name="connsiteY826" fmla="*/ 6466500 h 6857998"/>
              <a:gd name="connsiteX827" fmla="*/ 1517072 w 12188819"/>
              <a:gd name="connsiteY827" fmla="*/ 6460543 h 6857998"/>
              <a:gd name="connsiteX828" fmla="*/ 1500752 w 12188819"/>
              <a:gd name="connsiteY828" fmla="*/ 6453621 h 6857998"/>
              <a:gd name="connsiteX829" fmla="*/ 1497122 w 12188819"/>
              <a:gd name="connsiteY829" fmla="*/ 6443995 h 6857998"/>
              <a:gd name="connsiteX830" fmla="*/ 1502078 w 12188819"/>
              <a:gd name="connsiteY830" fmla="*/ 6433078 h 6857998"/>
              <a:gd name="connsiteX831" fmla="*/ 1516448 w 12188819"/>
              <a:gd name="connsiteY831" fmla="*/ 6428858 h 6857998"/>
              <a:gd name="connsiteX832" fmla="*/ 1530854 w 12188819"/>
              <a:gd name="connsiteY832" fmla="*/ 6433672 h 6857998"/>
              <a:gd name="connsiteX833" fmla="*/ 1536818 w 12188819"/>
              <a:gd name="connsiteY833" fmla="*/ 6448462 h 6857998"/>
              <a:gd name="connsiteX834" fmla="*/ 1547492 w 12188819"/>
              <a:gd name="connsiteY834" fmla="*/ 6447485 h 6857998"/>
              <a:gd name="connsiteX835" fmla="*/ 1543342 w 12188819"/>
              <a:gd name="connsiteY835" fmla="*/ 6431230 h 6857998"/>
              <a:gd name="connsiteX836" fmla="*/ 1532458 w 12188819"/>
              <a:gd name="connsiteY836" fmla="*/ 6420626 h 6857998"/>
              <a:gd name="connsiteX837" fmla="*/ 1516098 w 12188819"/>
              <a:gd name="connsiteY837" fmla="*/ 6416929 h 6857998"/>
              <a:gd name="connsiteX838" fmla="*/ 999308 w 12188819"/>
              <a:gd name="connsiteY838" fmla="*/ 6416929 h 6857998"/>
              <a:gd name="connsiteX839" fmla="*/ 979198 w 12188819"/>
              <a:gd name="connsiteY839" fmla="*/ 6422897 h 6857998"/>
              <a:gd name="connsiteX840" fmla="*/ 964916 w 12188819"/>
              <a:gd name="connsiteY840" fmla="*/ 6440559 h 6857998"/>
              <a:gd name="connsiteX841" fmla="*/ 959644 w 12188819"/>
              <a:gd name="connsiteY841" fmla="*/ 6469146 h 6857998"/>
              <a:gd name="connsiteX842" fmla="*/ 964910 w 12188819"/>
              <a:gd name="connsiteY842" fmla="*/ 6498815 h 6857998"/>
              <a:gd name="connsiteX843" fmla="*/ 978446 w 12188819"/>
              <a:gd name="connsiteY843" fmla="*/ 6517070 h 6857998"/>
              <a:gd name="connsiteX844" fmla="*/ 998362 w 12188819"/>
              <a:gd name="connsiteY844" fmla="*/ 6522759 h 6857998"/>
              <a:gd name="connsiteX845" fmla="*/ 1020862 w 12188819"/>
              <a:gd name="connsiteY845" fmla="*/ 6514283 h 6857998"/>
              <a:gd name="connsiteX846" fmla="*/ 1033802 w 12188819"/>
              <a:gd name="connsiteY846" fmla="*/ 6488575 h 6857998"/>
              <a:gd name="connsiteX847" fmla="*/ 1022640 w 12188819"/>
              <a:gd name="connsiteY847" fmla="*/ 6485157 h 6857998"/>
              <a:gd name="connsiteX848" fmla="*/ 1013816 w 12188819"/>
              <a:gd name="connsiteY848" fmla="*/ 6504726 h 6857998"/>
              <a:gd name="connsiteX849" fmla="*/ 998154 w 12188819"/>
              <a:gd name="connsiteY849" fmla="*/ 6511179 h 6857998"/>
              <a:gd name="connsiteX850" fmla="*/ 978480 w 12188819"/>
              <a:gd name="connsiteY850" fmla="*/ 6500671 h 6857998"/>
              <a:gd name="connsiteX851" fmla="*/ 971086 w 12188819"/>
              <a:gd name="connsiteY851" fmla="*/ 6469145 h 6857998"/>
              <a:gd name="connsiteX852" fmla="*/ 974754 w 12188819"/>
              <a:gd name="connsiteY852" fmla="*/ 6446175 h 6857998"/>
              <a:gd name="connsiteX853" fmla="*/ 984568 w 12188819"/>
              <a:gd name="connsiteY853" fmla="*/ 6432804 h 6857998"/>
              <a:gd name="connsiteX854" fmla="*/ 999100 w 12188819"/>
              <a:gd name="connsiteY854" fmla="*/ 6428509 h 6857998"/>
              <a:gd name="connsiteX855" fmla="*/ 1021526 w 12188819"/>
              <a:gd name="connsiteY855" fmla="*/ 6449787 h 6857998"/>
              <a:gd name="connsiteX856" fmla="*/ 1032406 w 12188819"/>
              <a:gd name="connsiteY856" fmla="*/ 6446648 h 6857998"/>
              <a:gd name="connsiteX857" fmla="*/ 1020186 w 12188819"/>
              <a:gd name="connsiteY857" fmla="*/ 6424480 h 6857998"/>
              <a:gd name="connsiteX858" fmla="*/ 999308 w 12188819"/>
              <a:gd name="connsiteY858" fmla="*/ 6416929 h 6857998"/>
              <a:gd name="connsiteX859" fmla="*/ 0 w 12188819"/>
              <a:gd name="connsiteY859" fmla="*/ 0 h 6857998"/>
              <a:gd name="connsiteX860" fmla="*/ 12188819 w 12188819"/>
              <a:gd name="connsiteY860" fmla="*/ 0 h 6857998"/>
              <a:gd name="connsiteX861" fmla="*/ 12188819 w 12188819"/>
              <a:gd name="connsiteY861" fmla="*/ 6857997 h 6857998"/>
              <a:gd name="connsiteX862" fmla="*/ 11795280 w 12188819"/>
              <a:gd name="connsiteY862" fmla="*/ 6857997 h 6857998"/>
              <a:gd name="connsiteX863" fmla="*/ 11795280 w 12188819"/>
              <a:gd name="connsiteY863" fmla="*/ 6857998 h 6857998"/>
              <a:gd name="connsiteX864" fmla="*/ 11456867 w 12188819"/>
              <a:gd name="connsiteY864" fmla="*/ 6857998 h 6857998"/>
              <a:gd name="connsiteX865" fmla="*/ 10262327 w 12188819"/>
              <a:gd name="connsiteY865" fmla="*/ 6857998 h 6857998"/>
              <a:gd name="connsiteX866" fmla="*/ 9877741 w 12188819"/>
              <a:gd name="connsiteY866" fmla="*/ 6857998 h 6857998"/>
              <a:gd name="connsiteX867" fmla="*/ 9877741 w 12188819"/>
              <a:gd name="connsiteY867" fmla="*/ 6857997 h 6857998"/>
              <a:gd name="connsiteX868" fmla="*/ 8718644 w 12188819"/>
              <a:gd name="connsiteY868" fmla="*/ 6857997 h 6857998"/>
              <a:gd name="connsiteX869" fmla="*/ 0 w 12188819"/>
              <a:gd name="connsiteY869" fmla="*/ 6857997 h 6857998"/>
              <a:gd name="connsiteX870" fmla="*/ 0 w 12188819"/>
              <a:gd name="connsiteY870" fmla="*/ 6237284 h 6857998"/>
              <a:gd name="connsiteX871" fmla="*/ 6095994 w 12188819"/>
              <a:gd name="connsiteY871" fmla="*/ 6237284 h 6857998"/>
              <a:gd name="connsiteX872" fmla="*/ 6095994 w 12188819"/>
              <a:gd name="connsiteY872" fmla="*/ 3141659 h 6857998"/>
              <a:gd name="connsiteX873" fmla="*/ 0 w 12188819"/>
              <a:gd name="connsiteY873" fmla="*/ 314165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</a:cxnLst>
            <a:rect l="l" t="t" r="r" b="b"/>
            <a:pathLst>
              <a:path w="12188819" h="6857998">
                <a:moveTo>
                  <a:pt x="2164818" y="6506714"/>
                </a:moveTo>
                <a:lnTo>
                  <a:pt x="2164818" y="6521015"/>
                </a:lnTo>
                <a:lnTo>
                  <a:pt x="2170608" y="6521015"/>
                </a:lnTo>
                <a:cubicBezTo>
                  <a:pt x="2170514" y="6525387"/>
                  <a:pt x="2169934" y="6528678"/>
                  <a:pt x="2168864" y="6530887"/>
                </a:cubicBezTo>
                <a:cubicBezTo>
                  <a:pt x="2167794" y="6533096"/>
                  <a:pt x="2166214" y="6534759"/>
                  <a:pt x="2164120" y="6535875"/>
                </a:cubicBezTo>
                <a:lnTo>
                  <a:pt x="2166980" y="6541247"/>
                </a:lnTo>
                <a:cubicBezTo>
                  <a:pt x="2170096" y="6539572"/>
                  <a:pt x="2172468" y="6537165"/>
                  <a:pt x="2174096" y="6534026"/>
                </a:cubicBezTo>
                <a:cubicBezTo>
                  <a:pt x="2175724" y="6530887"/>
                  <a:pt x="2176538" y="6526550"/>
                  <a:pt x="2176538" y="6521015"/>
                </a:cubicBezTo>
                <a:lnTo>
                  <a:pt x="2176538" y="6506714"/>
                </a:lnTo>
                <a:close/>
                <a:moveTo>
                  <a:pt x="6291676" y="6483831"/>
                </a:moveTo>
                <a:lnTo>
                  <a:pt x="6291676" y="6488436"/>
                </a:lnTo>
                <a:cubicBezTo>
                  <a:pt x="6291676" y="6494528"/>
                  <a:pt x="6290932" y="6499168"/>
                  <a:pt x="6289444" y="6502354"/>
                </a:cubicBezTo>
                <a:cubicBezTo>
                  <a:pt x="6287955" y="6505539"/>
                  <a:pt x="6285711" y="6508086"/>
                  <a:pt x="6282711" y="6509993"/>
                </a:cubicBezTo>
                <a:cubicBezTo>
                  <a:pt x="6279712" y="6511900"/>
                  <a:pt x="6276375" y="6512853"/>
                  <a:pt x="6272700" y="6512853"/>
                </a:cubicBezTo>
                <a:cubicBezTo>
                  <a:pt x="6268840" y="6512853"/>
                  <a:pt x="6265817" y="6511795"/>
                  <a:pt x="6263631" y="6509679"/>
                </a:cubicBezTo>
                <a:cubicBezTo>
                  <a:pt x="6261445" y="6507563"/>
                  <a:pt x="6260352" y="6504737"/>
                  <a:pt x="6260352" y="6501203"/>
                </a:cubicBezTo>
                <a:cubicBezTo>
                  <a:pt x="6260352" y="6498924"/>
                  <a:pt x="6260829" y="6496912"/>
                  <a:pt x="6261782" y="6495168"/>
                </a:cubicBezTo>
                <a:cubicBezTo>
                  <a:pt x="6262736" y="6493424"/>
                  <a:pt x="6264073" y="6492075"/>
                  <a:pt x="6265794" y="6491122"/>
                </a:cubicBezTo>
                <a:cubicBezTo>
                  <a:pt x="6267515" y="6490168"/>
                  <a:pt x="6270538" y="6489320"/>
                  <a:pt x="6274863" y="6488575"/>
                </a:cubicBezTo>
                <a:cubicBezTo>
                  <a:pt x="6282304" y="6487273"/>
                  <a:pt x="6287909" y="6485692"/>
                  <a:pt x="6291676" y="6483831"/>
                </a:cubicBezTo>
                <a:close/>
                <a:moveTo>
                  <a:pt x="2657736" y="6483831"/>
                </a:moveTo>
                <a:lnTo>
                  <a:pt x="2657736" y="6488436"/>
                </a:lnTo>
                <a:cubicBezTo>
                  <a:pt x="2657736" y="6494528"/>
                  <a:pt x="2656992" y="6499168"/>
                  <a:pt x="2655504" y="6502354"/>
                </a:cubicBezTo>
                <a:cubicBezTo>
                  <a:pt x="2654014" y="6505539"/>
                  <a:pt x="2651770" y="6508086"/>
                  <a:pt x="2648770" y="6509993"/>
                </a:cubicBezTo>
                <a:cubicBezTo>
                  <a:pt x="2645772" y="6511900"/>
                  <a:pt x="2642434" y="6512853"/>
                  <a:pt x="2638760" y="6512853"/>
                </a:cubicBezTo>
                <a:cubicBezTo>
                  <a:pt x="2634900" y="6512853"/>
                  <a:pt x="2631878" y="6511795"/>
                  <a:pt x="2629690" y="6509679"/>
                </a:cubicBezTo>
                <a:cubicBezTo>
                  <a:pt x="2627506" y="6507563"/>
                  <a:pt x="2626412" y="6504737"/>
                  <a:pt x="2626412" y="6501203"/>
                </a:cubicBezTo>
                <a:cubicBezTo>
                  <a:pt x="2626412" y="6498924"/>
                  <a:pt x="2626890" y="6496912"/>
                  <a:pt x="2627842" y="6495168"/>
                </a:cubicBezTo>
                <a:cubicBezTo>
                  <a:pt x="2628796" y="6493424"/>
                  <a:pt x="2630134" y="6492075"/>
                  <a:pt x="2631854" y="6491122"/>
                </a:cubicBezTo>
                <a:cubicBezTo>
                  <a:pt x="2633574" y="6490168"/>
                  <a:pt x="2636598" y="6489320"/>
                  <a:pt x="2640922" y="6488575"/>
                </a:cubicBezTo>
                <a:cubicBezTo>
                  <a:pt x="2648366" y="6487273"/>
                  <a:pt x="2653970" y="6485692"/>
                  <a:pt x="2657736" y="6483831"/>
                </a:cubicBezTo>
                <a:close/>
                <a:moveTo>
                  <a:pt x="6087295" y="6455577"/>
                </a:moveTo>
                <a:cubicBezTo>
                  <a:pt x="6092410" y="6455577"/>
                  <a:pt x="6096618" y="6457880"/>
                  <a:pt x="6099920" y="6462484"/>
                </a:cubicBezTo>
                <a:cubicBezTo>
                  <a:pt x="6102198" y="6465647"/>
                  <a:pt x="6103570" y="6470437"/>
                  <a:pt x="6104036" y="6476855"/>
                </a:cubicBezTo>
                <a:lnTo>
                  <a:pt x="6070131" y="6476855"/>
                </a:lnTo>
                <a:cubicBezTo>
                  <a:pt x="6070458" y="6470344"/>
                  <a:pt x="6072248" y="6465170"/>
                  <a:pt x="6075503" y="6461333"/>
                </a:cubicBezTo>
                <a:cubicBezTo>
                  <a:pt x="6078758" y="6457496"/>
                  <a:pt x="6082690" y="6455577"/>
                  <a:pt x="6087295" y="6455577"/>
                </a:cubicBezTo>
                <a:close/>
                <a:moveTo>
                  <a:pt x="6018396" y="6455577"/>
                </a:moveTo>
                <a:cubicBezTo>
                  <a:pt x="6023282" y="6455577"/>
                  <a:pt x="6027331" y="6457961"/>
                  <a:pt x="6030542" y="6462728"/>
                </a:cubicBezTo>
                <a:cubicBezTo>
                  <a:pt x="6033755" y="6467495"/>
                  <a:pt x="6035358" y="6475065"/>
                  <a:pt x="6035358" y="6485436"/>
                </a:cubicBezTo>
                <a:cubicBezTo>
                  <a:pt x="6035358" y="6494459"/>
                  <a:pt x="6033755" y="6501203"/>
                  <a:pt x="6030542" y="6505667"/>
                </a:cubicBezTo>
                <a:cubicBezTo>
                  <a:pt x="6027331" y="6510132"/>
                  <a:pt x="6023539" y="6512365"/>
                  <a:pt x="6019164" y="6512365"/>
                </a:cubicBezTo>
                <a:cubicBezTo>
                  <a:pt x="6014742" y="6512365"/>
                  <a:pt x="6010871" y="6510039"/>
                  <a:pt x="6007542" y="6505388"/>
                </a:cubicBezTo>
                <a:cubicBezTo>
                  <a:pt x="6004214" y="6500737"/>
                  <a:pt x="6002550" y="6493622"/>
                  <a:pt x="6002550" y="6484041"/>
                </a:cubicBezTo>
                <a:cubicBezTo>
                  <a:pt x="6002550" y="6474227"/>
                  <a:pt x="6004110" y="6467030"/>
                  <a:pt x="6007226" y="6462449"/>
                </a:cubicBezTo>
                <a:cubicBezTo>
                  <a:pt x="6010346" y="6457868"/>
                  <a:pt x="6014068" y="6455577"/>
                  <a:pt x="6018396" y="6455577"/>
                </a:cubicBezTo>
                <a:close/>
                <a:moveTo>
                  <a:pt x="5829560" y="6455577"/>
                </a:moveTo>
                <a:cubicBezTo>
                  <a:pt x="5834723" y="6455577"/>
                  <a:pt x="5839049" y="6457917"/>
                  <a:pt x="5842536" y="6462597"/>
                </a:cubicBezTo>
                <a:cubicBezTo>
                  <a:pt x="5846024" y="6467277"/>
                  <a:pt x="5847768" y="6474390"/>
                  <a:pt x="5847768" y="6483936"/>
                </a:cubicBezTo>
                <a:cubicBezTo>
                  <a:pt x="5847768" y="6493436"/>
                  <a:pt x="5846036" y="6500548"/>
                  <a:pt x="5842570" y="6505275"/>
                </a:cubicBezTo>
                <a:cubicBezTo>
                  <a:pt x="5839106" y="6510001"/>
                  <a:pt x="5834956" y="6512365"/>
                  <a:pt x="5830118" y="6512365"/>
                </a:cubicBezTo>
                <a:cubicBezTo>
                  <a:pt x="5824958" y="6512365"/>
                  <a:pt x="5820630" y="6510025"/>
                  <a:pt x="5817142" y="6505345"/>
                </a:cubicBezTo>
                <a:cubicBezTo>
                  <a:pt x="5813654" y="6500665"/>
                  <a:pt x="5811910" y="6493529"/>
                  <a:pt x="5811910" y="6483936"/>
                </a:cubicBezTo>
                <a:cubicBezTo>
                  <a:pt x="5811910" y="6474437"/>
                  <a:pt x="5813630" y="6467335"/>
                  <a:pt x="5817072" y="6462632"/>
                </a:cubicBezTo>
                <a:cubicBezTo>
                  <a:pt x="5820515" y="6457929"/>
                  <a:pt x="5824679" y="6455577"/>
                  <a:pt x="5829560" y="6455577"/>
                </a:cubicBezTo>
                <a:close/>
                <a:moveTo>
                  <a:pt x="2774982" y="6455577"/>
                </a:moveTo>
                <a:cubicBezTo>
                  <a:pt x="2779866" y="6455577"/>
                  <a:pt x="2783916" y="6457961"/>
                  <a:pt x="2787126" y="6462728"/>
                </a:cubicBezTo>
                <a:cubicBezTo>
                  <a:pt x="2790338" y="6467495"/>
                  <a:pt x="2791944" y="6475065"/>
                  <a:pt x="2791944" y="6485436"/>
                </a:cubicBezTo>
                <a:cubicBezTo>
                  <a:pt x="2791944" y="6494459"/>
                  <a:pt x="2790338" y="6501203"/>
                  <a:pt x="2787126" y="6505667"/>
                </a:cubicBezTo>
                <a:cubicBezTo>
                  <a:pt x="2783916" y="6510132"/>
                  <a:pt x="2780122" y="6512365"/>
                  <a:pt x="2775750" y="6512365"/>
                </a:cubicBezTo>
                <a:cubicBezTo>
                  <a:pt x="2771328" y="6512365"/>
                  <a:pt x="2767454" y="6510039"/>
                  <a:pt x="2764126" y="6505388"/>
                </a:cubicBezTo>
                <a:cubicBezTo>
                  <a:pt x="2760798" y="6500737"/>
                  <a:pt x="2759134" y="6493622"/>
                  <a:pt x="2759134" y="6484041"/>
                </a:cubicBezTo>
                <a:cubicBezTo>
                  <a:pt x="2759134" y="6474227"/>
                  <a:pt x="2760694" y="6467030"/>
                  <a:pt x="2763810" y="6462449"/>
                </a:cubicBezTo>
                <a:cubicBezTo>
                  <a:pt x="2766930" y="6457868"/>
                  <a:pt x="2770652" y="6455577"/>
                  <a:pt x="2774982" y="6455577"/>
                </a:cubicBezTo>
                <a:close/>
                <a:moveTo>
                  <a:pt x="2510502" y="6455577"/>
                </a:moveTo>
                <a:cubicBezTo>
                  <a:pt x="2515618" y="6455577"/>
                  <a:pt x="2519828" y="6457880"/>
                  <a:pt x="2523130" y="6462484"/>
                </a:cubicBezTo>
                <a:cubicBezTo>
                  <a:pt x="2525410" y="6465647"/>
                  <a:pt x="2526782" y="6470437"/>
                  <a:pt x="2527246" y="6476855"/>
                </a:cubicBezTo>
                <a:lnTo>
                  <a:pt x="2493342" y="6476855"/>
                </a:lnTo>
                <a:cubicBezTo>
                  <a:pt x="2493666" y="6470344"/>
                  <a:pt x="2495458" y="6465170"/>
                  <a:pt x="2498714" y="6461333"/>
                </a:cubicBezTo>
                <a:cubicBezTo>
                  <a:pt x="2501970" y="6457496"/>
                  <a:pt x="2505898" y="6455577"/>
                  <a:pt x="2510502" y="6455577"/>
                </a:cubicBezTo>
                <a:close/>
                <a:moveTo>
                  <a:pt x="1871770" y="6455577"/>
                </a:moveTo>
                <a:cubicBezTo>
                  <a:pt x="1876934" y="6455577"/>
                  <a:pt x="1881258" y="6457917"/>
                  <a:pt x="1884746" y="6462597"/>
                </a:cubicBezTo>
                <a:cubicBezTo>
                  <a:pt x="1888234" y="6467277"/>
                  <a:pt x="1889978" y="6474390"/>
                  <a:pt x="1889978" y="6483936"/>
                </a:cubicBezTo>
                <a:cubicBezTo>
                  <a:pt x="1889978" y="6493436"/>
                  <a:pt x="1888246" y="6500548"/>
                  <a:pt x="1884782" y="6505275"/>
                </a:cubicBezTo>
                <a:cubicBezTo>
                  <a:pt x="1881316" y="6510001"/>
                  <a:pt x="1877166" y="6512365"/>
                  <a:pt x="1872328" y="6512365"/>
                </a:cubicBezTo>
                <a:cubicBezTo>
                  <a:pt x="1867166" y="6512365"/>
                  <a:pt x="1862840" y="6510025"/>
                  <a:pt x="1859352" y="6505345"/>
                </a:cubicBezTo>
                <a:cubicBezTo>
                  <a:pt x="1855864" y="6500665"/>
                  <a:pt x="1854120" y="6493529"/>
                  <a:pt x="1854120" y="6483936"/>
                </a:cubicBezTo>
                <a:cubicBezTo>
                  <a:pt x="1854120" y="6474437"/>
                  <a:pt x="1855842" y="6467335"/>
                  <a:pt x="1859282" y="6462632"/>
                </a:cubicBezTo>
                <a:cubicBezTo>
                  <a:pt x="1862724" y="6457929"/>
                  <a:pt x="1866886" y="6455577"/>
                  <a:pt x="1871770" y="6455577"/>
                </a:cubicBezTo>
                <a:close/>
                <a:moveTo>
                  <a:pt x="1586578" y="6455577"/>
                </a:moveTo>
                <a:cubicBezTo>
                  <a:pt x="1591694" y="6455577"/>
                  <a:pt x="1595902" y="6457880"/>
                  <a:pt x="1599206" y="6462484"/>
                </a:cubicBezTo>
                <a:cubicBezTo>
                  <a:pt x="1601484" y="6465647"/>
                  <a:pt x="1602856" y="6470437"/>
                  <a:pt x="1603322" y="6476855"/>
                </a:cubicBezTo>
                <a:lnTo>
                  <a:pt x="1569416" y="6476855"/>
                </a:lnTo>
                <a:cubicBezTo>
                  <a:pt x="1569742" y="6470344"/>
                  <a:pt x="1571532" y="6465170"/>
                  <a:pt x="1574788" y="6461333"/>
                </a:cubicBezTo>
                <a:cubicBezTo>
                  <a:pt x="1578044" y="6457496"/>
                  <a:pt x="1581974" y="6455577"/>
                  <a:pt x="1586578" y="6455577"/>
                </a:cubicBezTo>
                <a:close/>
                <a:moveTo>
                  <a:pt x="1317680" y="6455577"/>
                </a:moveTo>
                <a:cubicBezTo>
                  <a:pt x="1322480" y="6455577"/>
                  <a:pt x="1326558" y="6457850"/>
                  <a:pt x="1329914" y="6462397"/>
                </a:cubicBezTo>
                <a:cubicBezTo>
                  <a:pt x="1333270" y="6466943"/>
                  <a:pt x="1334946" y="6473879"/>
                  <a:pt x="1334946" y="6483204"/>
                </a:cubicBezTo>
                <a:cubicBezTo>
                  <a:pt x="1334946" y="6492762"/>
                  <a:pt x="1333316" y="6499733"/>
                  <a:pt x="1330054" y="6504116"/>
                </a:cubicBezTo>
                <a:cubicBezTo>
                  <a:pt x="1326790" y="6508499"/>
                  <a:pt x="1322830" y="6510690"/>
                  <a:pt x="1318170" y="6510690"/>
                </a:cubicBezTo>
                <a:cubicBezTo>
                  <a:pt x="1313508" y="6510690"/>
                  <a:pt x="1309570" y="6508452"/>
                  <a:pt x="1306354" y="6503976"/>
                </a:cubicBezTo>
                <a:cubicBezTo>
                  <a:pt x="1303138" y="6499500"/>
                  <a:pt x="1301530" y="6492389"/>
                  <a:pt x="1301530" y="6482644"/>
                </a:cubicBezTo>
                <a:cubicBezTo>
                  <a:pt x="1301530" y="6473692"/>
                  <a:pt x="1303150" y="6466943"/>
                  <a:pt x="1306390" y="6462397"/>
                </a:cubicBezTo>
                <a:cubicBezTo>
                  <a:pt x="1309630" y="6457850"/>
                  <a:pt x="1313392" y="6455577"/>
                  <a:pt x="1317680" y="6455577"/>
                </a:cubicBezTo>
                <a:close/>
                <a:moveTo>
                  <a:pt x="1071670" y="6455577"/>
                </a:moveTo>
                <a:cubicBezTo>
                  <a:pt x="1076832" y="6455577"/>
                  <a:pt x="1081158" y="6457917"/>
                  <a:pt x="1084646" y="6462597"/>
                </a:cubicBezTo>
                <a:cubicBezTo>
                  <a:pt x="1088134" y="6467277"/>
                  <a:pt x="1089878" y="6474390"/>
                  <a:pt x="1089878" y="6483936"/>
                </a:cubicBezTo>
                <a:cubicBezTo>
                  <a:pt x="1089878" y="6493436"/>
                  <a:pt x="1088146" y="6500548"/>
                  <a:pt x="1084682" y="6505275"/>
                </a:cubicBezTo>
                <a:cubicBezTo>
                  <a:pt x="1081216" y="6510001"/>
                  <a:pt x="1077066" y="6512365"/>
                  <a:pt x="1072228" y="6512365"/>
                </a:cubicBezTo>
                <a:cubicBezTo>
                  <a:pt x="1067066" y="6512365"/>
                  <a:pt x="1062740" y="6510025"/>
                  <a:pt x="1059252" y="6505345"/>
                </a:cubicBezTo>
                <a:cubicBezTo>
                  <a:pt x="1055764" y="6500665"/>
                  <a:pt x="1054020" y="6493529"/>
                  <a:pt x="1054020" y="6483936"/>
                </a:cubicBezTo>
                <a:cubicBezTo>
                  <a:pt x="1054020" y="6474437"/>
                  <a:pt x="1055742" y="6467335"/>
                  <a:pt x="1059182" y="6462632"/>
                </a:cubicBezTo>
                <a:cubicBezTo>
                  <a:pt x="1062624" y="6457929"/>
                  <a:pt x="1066786" y="6455577"/>
                  <a:pt x="1071670" y="6455577"/>
                </a:cubicBezTo>
                <a:close/>
                <a:moveTo>
                  <a:pt x="1139782" y="6455089"/>
                </a:moveTo>
                <a:cubicBezTo>
                  <a:pt x="1144374" y="6455089"/>
                  <a:pt x="1148270" y="6457414"/>
                  <a:pt x="1151472" y="6462065"/>
                </a:cubicBezTo>
                <a:cubicBezTo>
                  <a:pt x="1154674" y="6466716"/>
                  <a:pt x="1156274" y="6473879"/>
                  <a:pt x="1156274" y="6483552"/>
                </a:cubicBezTo>
                <a:cubicBezTo>
                  <a:pt x="1156274" y="6493366"/>
                  <a:pt x="1154626" y="6500621"/>
                  <a:pt x="1151334" y="6505319"/>
                </a:cubicBezTo>
                <a:cubicBezTo>
                  <a:pt x="1148040" y="6510016"/>
                  <a:pt x="1144212" y="6512365"/>
                  <a:pt x="1139854" y="6512365"/>
                </a:cubicBezTo>
                <a:cubicBezTo>
                  <a:pt x="1135306" y="6512365"/>
                  <a:pt x="1131430" y="6510097"/>
                  <a:pt x="1128230" y="6505563"/>
                </a:cubicBezTo>
                <a:cubicBezTo>
                  <a:pt x="1125028" y="6501028"/>
                  <a:pt x="1123428" y="6493970"/>
                  <a:pt x="1123428" y="6484390"/>
                </a:cubicBezTo>
                <a:cubicBezTo>
                  <a:pt x="1123428" y="6474855"/>
                  <a:pt x="1125122" y="6467588"/>
                  <a:pt x="1128508" y="6462589"/>
                </a:cubicBezTo>
                <a:cubicBezTo>
                  <a:pt x="1131894" y="6457589"/>
                  <a:pt x="1135654" y="6455089"/>
                  <a:pt x="1139782" y="6455089"/>
                </a:cubicBezTo>
                <a:close/>
                <a:moveTo>
                  <a:pt x="6224382" y="6446927"/>
                </a:moveTo>
                <a:lnTo>
                  <a:pt x="6224382" y="6521015"/>
                </a:lnTo>
                <a:lnTo>
                  <a:pt x="6234638" y="6521015"/>
                </a:lnTo>
                <a:lnTo>
                  <a:pt x="6234638" y="6446927"/>
                </a:lnTo>
                <a:close/>
                <a:moveTo>
                  <a:pt x="5967206" y="6446927"/>
                </a:moveTo>
                <a:lnTo>
                  <a:pt x="5967206" y="6521015"/>
                </a:lnTo>
                <a:lnTo>
                  <a:pt x="5977463" y="6521015"/>
                </a:lnTo>
                <a:lnTo>
                  <a:pt x="5977463" y="6446927"/>
                </a:lnTo>
                <a:close/>
                <a:moveTo>
                  <a:pt x="2380892" y="6446927"/>
                </a:moveTo>
                <a:lnTo>
                  <a:pt x="2380892" y="6521015"/>
                </a:lnTo>
                <a:lnTo>
                  <a:pt x="2391148" y="6521015"/>
                </a:lnTo>
                <a:lnTo>
                  <a:pt x="2391148" y="6446927"/>
                </a:lnTo>
                <a:close/>
                <a:moveTo>
                  <a:pt x="2287702" y="6446927"/>
                </a:moveTo>
                <a:lnTo>
                  <a:pt x="2306366" y="6521015"/>
                </a:lnTo>
                <a:lnTo>
                  <a:pt x="2317108" y="6521015"/>
                </a:lnTo>
                <a:lnTo>
                  <a:pt x="2329386" y="6464019"/>
                </a:lnTo>
                <a:lnTo>
                  <a:pt x="2331690" y="6476646"/>
                </a:lnTo>
                <a:lnTo>
                  <a:pt x="2341386" y="6521015"/>
                </a:lnTo>
                <a:lnTo>
                  <a:pt x="2352104" y="6521015"/>
                </a:lnTo>
                <a:lnTo>
                  <a:pt x="2371070" y="6446927"/>
                </a:lnTo>
                <a:lnTo>
                  <a:pt x="2361026" y="6446927"/>
                </a:lnTo>
                <a:lnTo>
                  <a:pt x="2350654" y="6489761"/>
                </a:lnTo>
                <a:lnTo>
                  <a:pt x="2347176" y="6504063"/>
                </a:lnTo>
                <a:lnTo>
                  <a:pt x="2344116" y="6489901"/>
                </a:lnTo>
                <a:lnTo>
                  <a:pt x="2335078" y="6446927"/>
                </a:lnTo>
                <a:lnTo>
                  <a:pt x="2324448" y="6446927"/>
                </a:lnTo>
                <a:lnTo>
                  <a:pt x="2314810" y="6490319"/>
                </a:lnTo>
                <a:lnTo>
                  <a:pt x="2311598" y="6505598"/>
                </a:lnTo>
                <a:lnTo>
                  <a:pt x="2308022" y="6489692"/>
                </a:lnTo>
                <a:lnTo>
                  <a:pt x="2298346" y="6446927"/>
                </a:lnTo>
                <a:close/>
                <a:moveTo>
                  <a:pt x="1818918" y="6446927"/>
                </a:moveTo>
                <a:lnTo>
                  <a:pt x="1818918" y="6521015"/>
                </a:lnTo>
                <a:lnTo>
                  <a:pt x="1829174" y="6521015"/>
                </a:lnTo>
                <a:lnTo>
                  <a:pt x="1829174" y="6446927"/>
                </a:lnTo>
                <a:close/>
                <a:moveTo>
                  <a:pt x="1752242" y="6446927"/>
                </a:moveTo>
                <a:lnTo>
                  <a:pt x="1752242" y="6521015"/>
                </a:lnTo>
                <a:lnTo>
                  <a:pt x="1762498" y="6521015"/>
                </a:lnTo>
                <a:lnTo>
                  <a:pt x="1762498" y="6446927"/>
                </a:lnTo>
                <a:close/>
                <a:moveTo>
                  <a:pt x="1266468" y="6446927"/>
                </a:moveTo>
                <a:lnTo>
                  <a:pt x="1266468" y="6521015"/>
                </a:lnTo>
                <a:lnTo>
                  <a:pt x="1276722" y="6521015"/>
                </a:lnTo>
                <a:lnTo>
                  <a:pt x="1276722" y="6446927"/>
                </a:lnTo>
                <a:close/>
                <a:moveTo>
                  <a:pt x="6278770" y="6445252"/>
                </a:moveTo>
                <a:cubicBezTo>
                  <a:pt x="6270584" y="6445252"/>
                  <a:pt x="6264294" y="6447066"/>
                  <a:pt x="6259899" y="6450694"/>
                </a:cubicBezTo>
                <a:cubicBezTo>
                  <a:pt x="6255504" y="6454322"/>
                  <a:pt x="6252585" y="6460112"/>
                  <a:pt x="6251144" y="6468065"/>
                </a:cubicBezTo>
                <a:lnTo>
                  <a:pt x="6261259" y="6469739"/>
                </a:lnTo>
                <a:cubicBezTo>
                  <a:pt x="6262375" y="6464271"/>
                  <a:pt x="6264120" y="6460543"/>
                  <a:pt x="6266491" y="6458557"/>
                </a:cubicBezTo>
                <a:cubicBezTo>
                  <a:pt x="6268863" y="6456571"/>
                  <a:pt x="6272445" y="6455577"/>
                  <a:pt x="6277235" y="6455577"/>
                </a:cubicBezTo>
                <a:cubicBezTo>
                  <a:pt x="6282537" y="6455577"/>
                  <a:pt x="6286467" y="6457066"/>
                  <a:pt x="6289025" y="6460042"/>
                </a:cubicBezTo>
                <a:cubicBezTo>
                  <a:pt x="6290839" y="6462089"/>
                  <a:pt x="6291746" y="6465647"/>
                  <a:pt x="6291746" y="6470716"/>
                </a:cubicBezTo>
                <a:lnTo>
                  <a:pt x="6291676" y="6473925"/>
                </a:lnTo>
                <a:cubicBezTo>
                  <a:pt x="6287769" y="6475626"/>
                  <a:pt x="6281630" y="6477091"/>
                  <a:pt x="6273258" y="6478320"/>
                </a:cubicBezTo>
                <a:cubicBezTo>
                  <a:pt x="6267026" y="6479204"/>
                  <a:pt x="6262375" y="6480576"/>
                  <a:pt x="6259306" y="6482436"/>
                </a:cubicBezTo>
                <a:cubicBezTo>
                  <a:pt x="6256236" y="6484297"/>
                  <a:pt x="6253818" y="6486878"/>
                  <a:pt x="6252050" y="6490180"/>
                </a:cubicBezTo>
                <a:cubicBezTo>
                  <a:pt x="6250283" y="6493482"/>
                  <a:pt x="6249399" y="6497273"/>
                  <a:pt x="6249399" y="6501551"/>
                </a:cubicBezTo>
                <a:cubicBezTo>
                  <a:pt x="6249399" y="6508016"/>
                  <a:pt x="6251283" y="6513155"/>
                  <a:pt x="6255050" y="6516969"/>
                </a:cubicBezTo>
                <a:cubicBezTo>
                  <a:pt x="6258818" y="6520783"/>
                  <a:pt x="6263864" y="6522690"/>
                  <a:pt x="6270189" y="6522690"/>
                </a:cubicBezTo>
                <a:cubicBezTo>
                  <a:pt x="6274189" y="6522690"/>
                  <a:pt x="6278049" y="6521782"/>
                  <a:pt x="6281770" y="6519968"/>
                </a:cubicBezTo>
                <a:cubicBezTo>
                  <a:pt x="6285490" y="6518154"/>
                  <a:pt x="6289071" y="6515456"/>
                  <a:pt x="6292513" y="6511875"/>
                </a:cubicBezTo>
                <a:cubicBezTo>
                  <a:pt x="6292839" y="6515411"/>
                  <a:pt x="6293536" y="6518457"/>
                  <a:pt x="6294606" y="6521015"/>
                </a:cubicBezTo>
                <a:lnTo>
                  <a:pt x="6305350" y="6521015"/>
                </a:lnTo>
                <a:cubicBezTo>
                  <a:pt x="6304047" y="6518132"/>
                  <a:pt x="6303175" y="6515167"/>
                  <a:pt x="6302733" y="6512120"/>
                </a:cubicBezTo>
                <a:cubicBezTo>
                  <a:pt x="6302292" y="6509074"/>
                  <a:pt x="6302071" y="6501691"/>
                  <a:pt x="6302071" y="6489971"/>
                </a:cubicBezTo>
                <a:lnTo>
                  <a:pt x="6302071" y="6473227"/>
                </a:lnTo>
                <a:cubicBezTo>
                  <a:pt x="6302071" y="6466437"/>
                  <a:pt x="6301594" y="6461275"/>
                  <a:pt x="6300641" y="6457740"/>
                </a:cubicBezTo>
                <a:cubicBezTo>
                  <a:pt x="6299687" y="6454205"/>
                  <a:pt x="6297397" y="6451240"/>
                  <a:pt x="6293769" y="6448845"/>
                </a:cubicBezTo>
                <a:cubicBezTo>
                  <a:pt x="6290141" y="6446450"/>
                  <a:pt x="6285141" y="6445252"/>
                  <a:pt x="6278770" y="6445252"/>
                </a:cubicBezTo>
                <a:close/>
                <a:moveTo>
                  <a:pt x="6157702" y="6445252"/>
                </a:moveTo>
                <a:cubicBezTo>
                  <a:pt x="6153523" y="6445252"/>
                  <a:pt x="6149820" y="6446258"/>
                  <a:pt x="6146594" y="6448270"/>
                </a:cubicBezTo>
                <a:cubicBezTo>
                  <a:pt x="6143367" y="6450282"/>
                  <a:pt x="6140640" y="6453323"/>
                  <a:pt x="6138411" y="6457392"/>
                </a:cubicBezTo>
                <a:lnTo>
                  <a:pt x="6138411" y="6446927"/>
                </a:lnTo>
                <a:lnTo>
                  <a:pt x="6129132" y="6446927"/>
                </a:lnTo>
                <a:lnTo>
                  <a:pt x="6129132" y="6521015"/>
                </a:lnTo>
                <a:lnTo>
                  <a:pt x="6139388" y="6521015"/>
                </a:lnTo>
                <a:lnTo>
                  <a:pt x="6139388" y="6480509"/>
                </a:lnTo>
                <a:cubicBezTo>
                  <a:pt x="6139388" y="6471570"/>
                  <a:pt x="6140853" y="6465261"/>
                  <a:pt x="6143783" y="6461583"/>
                </a:cubicBezTo>
                <a:cubicBezTo>
                  <a:pt x="6146713" y="6457905"/>
                  <a:pt x="6150643" y="6456066"/>
                  <a:pt x="6155573" y="6456066"/>
                </a:cubicBezTo>
                <a:cubicBezTo>
                  <a:pt x="6158177" y="6456066"/>
                  <a:pt x="6160468" y="6456752"/>
                  <a:pt x="6162444" y="6458126"/>
                </a:cubicBezTo>
                <a:cubicBezTo>
                  <a:pt x="6164421" y="6459499"/>
                  <a:pt x="6165874" y="6461443"/>
                  <a:pt x="6166805" y="6463957"/>
                </a:cubicBezTo>
                <a:cubicBezTo>
                  <a:pt x="6167735" y="6466471"/>
                  <a:pt x="6168200" y="6470452"/>
                  <a:pt x="6168200" y="6475900"/>
                </a:cubicBezTo>
                <a:lnTo>
                  <a:pt x="6168200" y="6521015"/>
                </a:lnTo>
                <a:lnTo>
                  <a:pt x="6178455" y="6521015"/>
                </a:lnTo>
                <a:lnTo>
                  <a:pt x="6178455" y="6475460"/>
                </a:lnTo>
                <a:cubicBezTo>
                  <a:pt x="6178455" y="6468623"/>
                  <a:pt x="6178037" y="6463554"/>
                  <a:pt x="6177201" y="6460252"/>
                </a:cubicBezTo>
                <a:cubicBezTo>
                  <a:pt x="6176366" y="6456949"/>
                  <a:pt x="6175101" y="6454264"/>
                  <a:pt x="6173406" y="6452194"/>
                </a:cubicBezTo>
                <a:cubicBezTo>
                  <a:pt x="6171711" y="6450124"/>
                  <a:pt x="6169483" y="6448450"/>
                  <a:pt x="6166720" y="6447171"/>
                </a:cubicBezTo>
                <a:cubicBezTo>
                  <a:pt x="6163958" y="6445892"/>
                  <a:pt x="6160951" y="6445252"/>
                  <a:pt x="6157702" y="6445252"/>
                </a:cubicBezTo>
                <a:close/>
                <a:moveTo>
                  <a:pt x="6087362" y="6445252"/>
                </a:moveTo>
                <a:cubicBezTo>
                  <a:pt x="6079133" y="6445252"/>
                  <a:pt x="6072330" y="6448613"/>
                  <a:pt x="6066958" y="6455333"/>
                </a:cubicBezTo>
                <a:cubicBezTo>
                  <a:pt x="6061586" y="6462054"/>
                  <a:pt x="6058899" y="6471809"/>
                  <a:pt x="6058899" y="6484599"/>
                </a:cubicBezTo>
                <a:cubicBezTo>
                  <a:pt x="6058899" y="6496924"/>
                  <a:pt x="6061562" y="6506353"/>
                  <a:pt x="6066886" y="6512888"/>
                </a:cubicBezTo>
                <a:cubicBezTo>
                  <a:pt x="6072214" y="6519422"/>
                  <a:pt x="6079178" y="6522690"/>
                  <a:pt x="6087782" y="6522690"/>
                </a:cubicBezTo>
                <a:cubicBezTo>
                  <a:pt x="6094618" y="6522690"/>
                  <a:pt x="6100350" y="6520678"/>
                  <a:pt x="6104978" y="6516655"/>
                </a:cubicBezTo>
                <a:cubicBezTo>
                  <a:pt x="6109606" y="6512632"/>
                  <a:pt x="6112802" y="6506667"/>
                  <a:pt x="6114571" y="6498761"/>
                </a:cubicBezTo>
                <a:lnTo>
                  <a:pt x="6103966" y="6497156"/>
                </a:lnTo>
                <a:cubicBezTo>
                  <a:pt x="6100942" y="6507295"/>
                  <a:pt x="6095572" y="6512365"/>
                  <a:pt x="6087850" y="6512365"/>
                </a:cubicBezTo>
                <a:cubicBezTo>
                  <a:pt x="6082922" y="6512365"/>
                  <a:pt x="6078734" y="6510248"/>
                  <a:pt x="6075294" y="6506016"/>
                </a:cubicBezTo>
                <a:cubicBezTo>
                  <a:pt x="6071855" y="6501784"/>
                  <a:pt x="6069922" y="6495505"/>
                  <a:pt x="6069506" y="6487180"/>
                </a:cubicBezTo>
                <a:lnTo>
                  <a:pt x="6114850" y="6487180"/>
                </a:lnTo>
                <a:lnTo>
                  <a:pt x="6114919" y="6483831"/>
                </a:lnTo>
                <a:cubicBezTo>
                  <a:pt x="6114919" y="6471321"/>
                  <a:pt x="6112292" y="6461763"/>
                  <a:pt x="6107036" y="6455159"/>
                </a:cubicBezTo>
                <a:cubicBezTo>
                  <a:pt x="6101782" y="6448555"/>
                  <a:pt x="6095222" y="6445252"/>
                  <a:pt x="6087362" y="6445252"/>
                </a:cubicBezTo>
                <a:close/>
                <a:moveTo>
                  <a:pt x="5900527" y="6445252"/>
                </a:moveTo>
                <a:cubicBezTo>
                  <a:pt x="5896350" y="6445252"/>
                  <a:pt x="5892646" y="6446258"/>
                  <a:pt x="5889418" y="6448270"/>
                </a:cubicBezTo>
                <a:cubicBezTo>
                  <a:pt x="5886192" y="6450282"/>
                  <a:pt x="5883466" y="6453323"/>
                  <a:pt x="5881236" y="6457392"/>
                </a:cubicBezTo>
                <a:lnTo>
                  <a:pt x="5881236" y="6446927"/>
                </a:lnTo>
                <a:lnTo>
                  <a:pt x="5871959" y="6446927"/>
                </a:lnTo>
                <a:lnTo>
                  <a:pt x="5871959" y="6521015"/>
                </a:lnTo>
                <a:lnTo>
                  <a:pt x="5882214" y="6521015"/>
                </a:lnTo>
                <a:lnTo>
                  <a:pt x="5882214" y="6480509"/>
                </a:lnTo>
                <a:cubicBezTo>
                  <a:pt x="5882214" y="6471570"/>
                  <a:pt x="5883678" y="6465261"/>
                  <a:pt x="5886608" y="6461583"/>
                </a:cubicBezTo>
                <a:cubicBezTo>
                  <a:pt x="5889538" y="6457905"/>
                  <a:pt x="5893468" y="6456066"/>
                  <a:pt x="5898398" y="6456066"/>
                </a:cubicBezTo>
                <a:cubicBezTo>
                  <a:pt x="5901002" y="6456066"/>
                  <a:pt x="5903295" y="6456752"/>
                  <a:pt x="5905270" y="6458126"/>
                </a:cubicBezTo>
                <a:cubicBezTo>
                  <a:pt x="5907246" y="6459499"/>
                  <a:pt x="5908699" y="6461443"/>
                  <a:pt x="5909630" y="6463957"/>
                </a:cubicBezTo>
                <a:cubicBezTo>
                  <a:pt x="5910562" y="6466471"/>
                  <a:pt x="5911026" y="6470452"/>
                  <a:pt x="5911026" y="6475900"/>
                </a:cubicBezTo>
                <a:lnTo>
                  <a:pt x="5911026" y="6521015"/>
                </a:lnTo>
                <a:lnTo>
                  <a:pt x="5921280" y="6521015"/>
                </a:lnTo>
                <a:lnTo>
                  <a:pt x="5921280" y="6475460"/>
                </a:lnTo>
                <a:cubicBezTo>
                  <a:pt x="5921280" y="6468623"/>
                  <a:pt x="5920862" y="6463554"/>
                  <a:pt x="5920026" y="6460252"/>
                </a:cubicBezTo>
                <a:cubicBezTo>
                  <a:pt x="5919190" y="6456949"/>
                  <a:pt x="5917926" y="6454264"/>
                  <a:pt x="5916230" y="6452194"/>
                </a:cubicBezTo>
                <a:cubicBezTo>
                  <a:pt x="5914536" y="6450124"/>
                  <a:pt x="5912311" y="6448450"/>
                  <a:pt x="5909546" y="6447171"/>
                </a:cubicBezTo>
                <a:cubicBezTo>
                  <a:pt x="5906783" y="6445892"/>
                  <a:pt x="5903776" y="6445252"/>
                  <a:pt x="5900527" y="6445252"/>
                </a:cubicBezTo>
                <a:close/>
                <a:moveTo>
                  <a:pt x="5829839" y="6445252"/>
                </a:moveTo>
                <a:cubicBezTo>
                  <a:pt x="5821608" y="6445252"/>
                  <a:pt x="5814807" y="6448508"/>
                  <a:pt x="5809435" y="6455019"/>
                </a:cubicBezTo>
                <a:cubicBezTo>
                  <a:pt x="5804063" y="6461531"/>
                  <a:pt x="5801378" y="6471181"/>
                  <a:pt x="5801378" y="6483971"/>
                </a:cubicBezTo>
                <a:cubicBezTo>
                  <a:pt x="5801378" y="6496714"/>
                  <a:pt x="5804086" y="6506353"/>
                  <a:pt x="5809502" y="6512888"/>
                </a:cubicBezTo>
                <a:cubicBezTo>
                  <a:pt x="5814922" y="6519422"/>
                  <a:pt x="5821703" y="6522690"/>
                  <a:pt x="5829839" y="6522690"/>
                </a:cubicBezTo>
                <a:cubicBezTo>
                  <a:pt x="5838118" y="6522690"/>
                  <a:pt x="5844931" y="6519434"/>
                  <a:pt x="5850281" y="6512923"/>
                </a:cubicBezTo>
                <a:cubicBezTo>
                  <a:pt x="5855630" y="6506411"/>
                  <a:pt x="5858302" y="6496505"/>
                  <a:pt x="5858302" y="6483204"/>
                </a:cubicBezTo>
                <a:cubicBezTo>
                  <a:pt x="5858302" y="6470925"/>
                  <a:pt x="5855582" y="6461531"/>
                  <a:pt x="5850141" y="6455019"/>
                </a:cubicBezTo>
                <a:cubicBezTo>
                  <a:pt x="5844698" y="6448508"/>
                  <a:pt x="5837932" y="6445252"/>
                  <a:pt x="5829839" y="6445252"/>
                </a:cubicBezTo>
                <a:close/>
                <a:moveTo>
                  <a:pt x="2714262" y="6445252"/>
                </a:moveTo>
                <a:cubicBezTo>
                  <a:pt x="2710082" y="6445252"/>
                  <a:pt x="2706380" y="6446258"/>
                  <a:pt x="2703154" y="6448270"/>
                </a:cubicBezTo>
                <a:cubicBezTo>
                  <a:pt x="2699926" y="6450282"/>
                  <a:pt x="2697200" y="6453323"/>
                  <a:pt x="2694970" y="6457392"/>
                </a:cubicBezTo>
                <a:lnTo>
                  <a:pt x="2694970" y="6446927"/>
                </a:lnTo>
                <a:lnTo>
                  <a:pt x="2685692" y="6446927"/>
                </a:lnTo>
                <a:lnTo>
                  <a:pt x="2685692" y="6521015"/>
                </a:lnTo>
                <a:lnTo>
                  <a:pt x="2695948" y="6521015"/>
                </a:lnTo>
                <a:lnTo>
                  <a:pt x="2695948" y="6480509"/>
                </a:lnTo>
                <a:cubicBezTo>
                  <a:pt x="2695948" y="6471570"/>
                  <a:pt x="2697414" y="6465261"/>
                  <a:pt x="2700342" y="6461583"/>
                </a:cubicBezTo>
                <a:cubicBezTo>
                  <a:pt x="2703274" y="6457905"/>
                  <a:pt x="2707202" y="6456066"/>
                  <a:pt x="2712134" y="6456066"/>
                </a:cubicBezTo>
                <a:cubicBezTo>
                  <a:pt x="2714738" y="6456066"/>
                  <a:pt x="2717028" y="6456752"/>
                  <a:pt x="2719004" y="6458126"/>
                </a:cubicBezTo>
                <a:cubicBezTo>
                  <a:pt x="2720982" y="6459499"/>
                  <a:pt x="2722434" y="6461443"/>
                  <a:pt x="2723366" y="6463957"/>
                </a:cubicBezTo>
                <a:cubicBezTo>
                  <a:pt x="2724294" y="6466471"/>
                  <a:pt x="2724760" y="6470452"/>
                  <a:pt x="2724760" y="6475900"/>
                </a:cubicBezTo>
                <a:lnTo>
                  <a:pt x="2724760" y="6521015"/>
                </a:lnTo>
                <a:lnTo>
                  <a:pt x="2735014" y="6521015"/>
                </a:lnTo>
                <a:lnTo>
                  <a:pt x="2735014" y="6475460"/>
                </a:lnTo>
                <a:cubicBezTo>
                  <a:pt x="2735014" y="6468623"/>
                  <a:pt x="2734598" y="6463554"/>
                  <a:pt x="2733762" y="6460252"/>
                </a:cubicBezTo>
                <a:cubicBezTo>
                  <a:pt x="2732926" y="6456949"/>
                  <a:pt x="2731662" y="6454264"/>
                  <a:pt x="2729966" y="6452194"/>
                </a:cubicBezTo>
                <a:cubicBezTo>
                  <a:pt x="2728270" y="6450124"/>
                  <a:pt x="2726042" y="6448450"/>
                  <a:pt x="2723280" y="6447171"/>
                </a:cubicBezTo>
                <a:cubicBezTo>
                  <a:pt x="2720518" y="6445892"/>
                  <a:pt x="2717510" y="6445252"/>
                  <a:pt x="2714262" y="6445252"/>
                </a:cubicBezTo>
                <a:close/>
                <a:moveTo>
                  <a:pt x="2644830" y="6445252"/>
                </a:moveTo>
                <a:cubicBezTo>
                  <a:pt x="2636644" y="6445252"/>
                  <a:pt x="2630354" y="6447066"/>
                  <a:pt x="2625958" y="6450694"/>
                </a:cubicBezTo>
                <a:cubicBezTo>
                  <a:pt x="2621564" y="6454322"/>
                  <a:pt x="2618646" y="6460112"/>
                  <a:pt x="2617204" y="6468065"/>
                </a:cubicBezTo>
                <a:lnTo>
                  <a:pt x="2627318" y="6469739"/>
                </a:lnTo>
                <a:cubicBezTo>
                  <a:pt x="2628434" y="6464271"/>
                  <a:pt x="2630180" y="6460543"/>
                  <a:pt x="2632552" y="6458557"/>
                </a:cubicBezTo>
                <a:cubicBezTo>
                  <a:pt x="2634924" y="6456571"/>
                  <a:pt x="2638506" y="6455577"/>
                  <a:pt x="2643294" y="6455577"/>
                </a:cubicBezTo>
                <a:cubicBezTo>
                  <a:pt x="2648598" y="6455577"/>
                  <a:pt x="2652526" y="6457066"/>
                  <a:pt x="2655086" y="6460042"/>
                </a:cubicBezTo>
                <a:cubicBezTo>
                  <a:pt x="2656898" y="6462089"/>
                  <a:pt x="2657806" y="6465647"/>
                  <a:pt x="2657806" y="6470716"/>
                </a:cubicBezTo>
                <a:lnTo>
                  <a:pt x="2657736" y="6473925"/>
                </a:lnTo>
                <a:cubicBezTo>
                  <a:pt x="2653830" y="6475626"/>
                  <a:pt x="2647690" y="6477091"/>
                  <a:pt x="2639318" y="6478320"/>
                </a:cubicBezTo>
                <a:cubicBezTo>
                  <a:pt x="2633086" y="6479204"/>
                  <a:pt x="2628434" y="6480576"/>
                  <a:pt x="2625366" y="6482436"/>
                </a:cubicBezTo>
                <a:cubicBezTo>
                  <a:pt x="2622296" y="6484297"/>
                  <a:pt x="2619878" y="6486878"/>
                  <a:pt x="2618110" y="6490180"/>
                </a:cubicBezTo>
                <a:cubicBezTo>
                  <a:pt x="2616342" y="6493482"/>
                  <a:pt x="2615460" y="6497273"/>
                  <a:pt x="2615460" y="6501551"/>
                </a:cubicBezTo>
                <a:cubicBezTo>
                  <a:pt x="2615460" y="6508016"/>
                  <a:pt x="2617342" y="6513155"/>
                  <a:pt x="2621110" y="6516969"/>
                </a:cubicBezTo>
                <a:cubicBezTo>
                  <a:pt x="2624878" y="6520783"/>
                  <a:pt x="2629924" y="6522690"/>
                  <a:pt x="2636250" y="6522690"/>
                </a:cubicBezTo>
                <a:cubicBezTo>
                  <a:pt x="2640250" y="6522690"/>
                  <a:pt x="2644110" y="6521782"/>
                  <a:pt x="2647830" y="6519968"/>
                </a:cubicBezTo>
                <a:cubicBezTo>
                  <a:pt x="2651550" y="6518154"/>
                  <a:pt x="2655132" y="6515456"/>
                  <a:pt x="2658574" y="6511875"/>
                </a:cubicBezTo>
                <a:cubicBezTo>
                  <a:pt x="2658898" y="6515411"/>
                  <a:pt x="2659596" y="6518457"/>
                  <a:pt x="2660666" y="6521015"/>
                </a:cubicBezTo>
                <a:lnTo>
                  <a:pt x="2671410" y="6521015"/>
                </a:lnTo>
                <a:cubicBezTo>
                  <a:pt x="2670106" y="6518132"/>
                  <a:pt x="2669234" y="6515167"/>
                  <a:pt x="2668794" y="6512120"/>
                </a:cubicBezTo>
                <a:cubicBezTo>
                  <a:pt x="2668352" y="6509074"/>
                  <a:pt x="2668130" y="6501691"/>
                  <a:pt x="2668130" y="6489971"/>
                </a:cubicBezTo>
                <a:lnTo>
                  <a:pt x="2668130" y="6473227"/>
                </a:lnTo>
                <a:cubicBezTo>
                  <a:pt x="2668130" y="6466437"/>
                  <a:pt x="2667654" y="6461275"/>
                  <a:pt x="2666702" y="6457740"/>
                </a:cubicBezTo>
                <a:cubicBezTo>
                  <a:pt x="2665746" y="6454205"/>
                  <a:pt x="2663458" y="6451240"/>
                  <a:pt x="2659830" y="6448845"/>
                </a:cubicBezTo>
                <a:cubicBezTo>
                  <a:pt x="2656202" y="6446450"/>
                  <a:pt x="2651202" y="6445252"/>
                  <a:pt x="2644830" y="6445252"/>
                </a:cubicBezTo>
                <a:close/>
                <a:moveTo>
                  <a:pt x="2574806" y="6445252"/>
                </a:moveTo>
                <a:cubicBezTo>
                  <a:pt x="2572342" y="6445252"/>
                  <a:pt x="2570120" y="6446101"/>
                  <a:pt x="2568144" y="6447799"/>
                </a:cubicBezTo>
                <a:cubicBezTo>
                  <a:pt x="2566166" y="6449496"/>
                  <a:pt x="2563994" y="6452950"/>
                  <a:pt x="2561622" y="6458159"/>
                </a:cubicBezTo>
                <a:lnTo>
                  <a:pt x="2561622" y="6446927"/>
                </a:lnTo>
                <a:lnTo>
                  <a:pt x="2552342" y="6446927"/>
                </a:lnTo>
                <a:lnTo>
                  <a:pt x="2552342" y="6521015"/>
                </a:lnTo>
                <a:lnTo>
                  <a:pt x="2562598" y="6521015"/>
                </a:lnTo>
                <a:lnTo>
                  <a:pt x="2562598" y="6482227"/>
                </a:lnTo>
                <a:cubicBezTo>
                  <a:pt x="2562598" y="6476832"/>
                  <a:pt x="2563250" y="6471739"/>
                  <a:pt x="2564550" y="6466949"/>
                </a:cubicBezTo>
                <a:cubicBezTo>
                  <a:pt x="2565294" y="6464205"/>
                  <a:pt x="2566574" y="6462065"/>
                  <a:pt x="2568388" y="6460531"/>
                </a:cubicBezTo>
                <a:cubicBezTo>
                  <a:pt x="2570202" y="6458996"/>
                  <a:pt x="2572202" y="6458228"/>
                  <a:pt x="2574388" y="6458228"/>
                </a:cubicBezTo>
                <a:cubicBezTo>
                  <a:pt x="2576806" y="6458228"/>
                  <a:pt x="2579294" y="6459135"/>
                  <a:pt x="2581852" y="6460949"/>
                </a:cubicBezTo>
                <a:lnTo>
                  <a:pt x="2585340" y="6449299"/>
                </a:lnTo>
                <a:cubicBezTo>
                  <a:pt x="2581758" y="6446601"/>
                  <a:pt x="2578248" y="6445252"/>
                  <a:pt x="2574806" y="6445252"/>
                </a:cubicBezTo>
                <a:close/>
                <a:moveTo>
                  <a:pt x="2510574" y="6445252"/>
                </a:moveTo>
                <a:cubicBezTo>
                  <a:pt x="2502342" y="6445252"/>
                  <a:pt x="2495538" y="6448613"/>
                  <a:pt x="2490166" y="6455333"/>
                </a:cubicBezTo>
                <a:cubicBezTo>
                  <a:pt x="2484794" y="6462054"/>
                  <a:pt x="2482110" y="6471809"/>
                  <a:pt x="2482110" y="6484599"/>
                </a:cubicBezTo>
                <a:cubicBezTo>
                  <a:pt x="2482110" y="6496924"/>
                  <a:pt x="2484772" y="6506353"/>
                  <a:pt x="2490098" y="6512888"/>
                </a:cubicBezTo>
                <a:cubicBezTo>
                  <a:pt x="2495422" y="6519422"/>
                  <a:pt x="2502386" y="6522690"/>
                  <a:pt x="2510992" y="6522690"/>
                </a:cubicBezTo>
                <a:cubicBezTo>
                  <a:pt x="2517828" y="6522690"/>
                  <a:pt x="2523562" y="6520678"/>
                  <a:pt x="2528188" y="6516655"/>
                </a:cubicBezTo>
                <a:cubicBezTo>
                  <a:pt x="2532816" y="6512632"/>
                  <a:pt x="2536014" y="6506667"/>
                  <a:pt x="2537782" y="6498761"/>
                </a:cubicBezTo>
                <a:lnTo>
                  <a:pt x="2527176" y="6497156"/>
                </a:lnTo>
                <a:cubicBezTo>
                  <a:pt x="2524154" y="6507295"/>
                  <a:pt x="2518782" y="6512365"/>
                  <a:pt x="2511062" y="6512365"/>
                </a:cubicBezTo>
                <a:cubicBezTo>
                  <a:pt x="2506130" y="6512365"/>
                  <a:pt x="2501946" y="6510248"/>
                  <a:pt x="2498504" y="6506016"/>
                </a:cubicBezTo>
                <a:cubicBezTo>
                  <a:pt x="2495062" y="6501784"/>
                  <a:pt x="2493132" y="6495505"/>
                  <a:pt x="2492714" y="6487180"/>
                </a:cubicBezTo>
                <a:lnTo>
                  <a:pt x="2538060" y="6487180"/>
                </a:lnTo>
                <a:lnTo>
                  <a:pt x="2538130" y="6483831"/>
                </a:lnTo>
                <a:cubicBezTo>
                  <a:pt x="2538130" y="6471321"/>
                  <a:pt x="2535502" y="6461763"/>
                  <a:pt x="2530246" y="6455159"/>
                </a:cubicBezTo>
                <a:cubicBezTo>
                  <a:pt x="2524990" y="6448555"/>
                  <a:pt x="2518434" y="6445252"/>
                  <a:pt x="2510574" y="6445252"/>
                </a:cubicBezTo>
                <a:close/>
                <a:moveTo>
                  <a:pt x="1942738" y="6445252"/>
                </a:moveTo>
                <a:cubicBezTo>
                  <a:pt x="1938558" y="6445252"/>
                  <a:pt x="1934856" y="6446258"/>
                  <a:pt x="1931630" y="6448270"/>
                </a:cubicBezTo>
                <a:cubicBezTo>
                  <a:pt x="1928402" y="6450282"/>
                  <a:pt x="1925674" y="6453323"/>
                  <a:pt x="1923446" y="6457392"/>
                </a:cubicBezTo>
                <a:lnTo>
                  <a:pt x="1923446" y="6446927"/>
                </a:lnTo>
                <a:lnTo>
                  <a:pt x="1914166" y="6446927"/>
                </a:lnTo>
                <a:lnTo>
                  <a:pt x="1914166" y="6521015"/>
                </a:lnTo>
                <a:lnTo>
                  <a:pt x="1924422" y="6521015"/>
                </a:lnTo>
                <a:lnTo>
                  <a:pt x="1924422" y="6480509"/>
                </a:lnTo>
                <a:cubicBezTo>
                  <a:pt x="1924422" y="6471570"/>
                  <a:pt x="1925888" y="6465261"/>
                  <a:pt x="1928818" y="6461583"/>
                </a:cubicBezTo>
                <a:cubicBezTo>
                  <a:pt x="1931748" y="6457905"/>
                  <a:pt x="1935678" y="6456066"/>
                  <a:pt x="1940608" y="6456066"/>
                </a:cubicBezTo>
                <a:cubicBezTo>
                  <a:pt x="1943212" y="6456066"/>
                  <a:pt x="1945502" y="6456752"/>
                  <a:pt x="1947478" y="6458126"/>
                </a:cubicBezTo>
                <a:cubicBezTo>
                  <a:pt x="1949456" y="6459499"/>
                  <a:pt x="1950910" y="6461443"/>
                  <a:pt x="1951840" y="6463957"/>
                </a:cubicBezTo>
                <a:cubicBezTo>
                  <a:pt x="1952770" y="6466471"/>
                  <a:pt x="1953234" y="6470452"/>
                  <a:pt x="1953234" y="6475900"/>
                </a:cubicBezTo>
                <a:lnTo>
                  <a:pt x="1953234" y="6521015"/>
                </a:lnTo>
                <a:lnTo>
                  <a:pt x="1963490" y="6521015"/>
                </a:lnTo>
                <a:lnTo>
                  <a:pt x="1963490" y="6475460"/>
                </a:lnTo>
                <a:cubicBezTo>
                  <a:pt x="1963490" y="6468623"/>
                  <a:pt x="1963072" y="6463554"/>
                  <a:pt x="1962236" y="6460252"/>
                </a:cubicBezTo>
                <a:cubicBezTo>
                  <a:pt x="1961402" y="6456949"/>
                  <a:pt x="1960136" y="6454264"/>
                  <a:pt x="1958442" y="6452194"/>
                </a:cubicBezTo>
                <a:cubicBezTo>
                  <a:pt x="1956746" y="6450124"/>
                  <a:pt x="1954518" y="6448450"/>
                  <a:pt x="1951754" y="6447171"/>
                </a:cubicBezTo>
                <a:cubicBezTo>
                  <a:pt x="1948994" y="6445892"/>
                  <a:pt x="1945986" y="6445252"/>
                  <a:pt x="1942738" y="6445252"/>
                </a:cubicBezTo>
                <a:close/>
                <a:moveTo>
                  <a:pt x="1872050" y="6445252"/>
                </a:moveTo>
                <a:cubicBezTo>
                  <a:pt x="1863818" y="6445252"/>
                  <a:pt x="1857014" y="6448508"/>
                  <a:pt x="1851642" y="6455019"/>
                </a:cubicBezTo>
                <a:cubicBezTo>
                  <a:pt x="1846270" y="6461531"/>
                  <a:pt x="1843586" y="6471181"/>
                  <a:pt x="1843586" y="6483971"/>
                </a:cubicBezTo>
                <a:cubicBezTo>
                  <a:pt x="1843586" y="6496714"/>
                  <a:pt x="1846294" y="6506353"/>
                  <a:pt x="1851714" y="6512888"/>
                </a:cubicBezTo>
                <a:cubicBezTo>
                  <a:pt x="1857132" y="6519422"/>
                  <a:pt x="1863910" y="6522690"/>
                  <a:pt x="1872050" y="6522690"/>
                </a:cubicBezTo>
                <a:cubicBezTo>
                  <a:pt x="1880328" y="6522690"/>
                  <a:pt x="1887142" y="6519434"/>
                  <a:pt x="1892490" y="6512923"/>
                </a:cubicBezTo>
                <a:cubicBezTo>
                  <a:pt x="1897838" y="6506411"/>
                  <a:pt x="1900512" y="6496505"/>
                  <a:pt x="1900512" y="6483204"/>
                </a:cubicBezTo>
                <a:cubicBezTo>
                  <a:pt x="1900512" y="6470925"/>
                  <a:pt x="1897792" y="6461531"/>
                  <a:pt x="1892350" y="6455019"/>
                </a:cubicBezTo>
                <a:cubicBezTo>
                  <a:pt x="1886910" y="6448508"/>
                  <a:pt x="1880142" y="6445252"/>
                  <a:pt x="1872050" y="6445252"/>
                </a:cubicBezTo>
                <a:close/>
                <a:moveTo>
                  <a:pt x="1803282" y="6445252"/>
                </a:moveTo>
                <a:cubicBezTo>
                  <a:pt x="1800816" y="6445252"/>
                  <a:pt x="1798594" y="6446101"/>
                  <a:pt x="1796618" y="6447799"/>
                </a:cubicBezTo>
                <a:cubicBezTo>
                  <a:pt x="1794642" y="6449496"/>
                  <a:pt x="1792468" y="6452950"/>
                  <a:pt x="1790096" y="6458159"/>
                </a:cubicBezTo>
                <a:lnTo>
                  <a:pt x="1790096" y="6446927"/>
                </a:lnTo>
                <a:lnTo>
                  <a:pt x="1780818" y="6446927"/>
                </a:lnTo>
                <a:lnTo>
                  <a:pt x="1780818" y="6521015"/>
                </a:lnTo>
                <a:lnTo>
                  <a:pt x="1791074" y="6521015"/>
                </a:lnTo>
                <a:lnTo>
                  <a:pt x="1791074" y="6482227"/>
                </a:lnTo>
                <a:cubicBezTo>
                  <a:pt x="1791074" y="6476832"/>
                  <a:pt x="1791724" y="6471739"/>
                  <a:pt x="1793026" y="6466949"/>
                </a:cubicBezTo>
                <a:cubicBezTo>
                  <a:pt x="1793770" y="6464205"/>
                  <a:pt x="1795050" y="6462065"/>
                  <a:pt x="1796862" y="6460531"/>
                </a:cubicBezTo>
                <a:cubicBezTo>
                  <a:pt x="1798678" y="6458996"/>
                  <a:pt x="1800678" y="6458228"/>
                  <a:pt x="1802862" y="6458228"/>
                </a:cubicBezTo>
                <a:cubicBezTo>
                  <a:pt x="1805282" y="6458228"/>
                  <a:pt x="1807770" y="6459135"/>
                  <a:pt x="1810326" y="6460949"/>
                </a:cubicBezTo>
                <a:lnTo>
                  <a:pt x="1813816" y="6449299"/>
                </a:lnTo>
                <a:cubicBezTo>
                  <a:pt x="1810234" y="6446601"/>
                  <a:pt x="1806724" y="6445252"/>
                  <a:pt x="1803282" y="6445252"/>
                </a:cubicBezTo>
                <a:close/>
                <a:moveTo>
                  <a:pt x="1715742" y="6445252"/>
                </a:moveTo>
                <a:cubicBezTo>
                  <a:pt x="1708582" y="6445252"/>
                  <a:pt x="1702976" y="6447229"/>
                  <a:pt x="1698930" y="6451182"/>
                </a:cubicBezTo>
                <a:cubicBezTo>
                  <a:pt x="1694882" y="6455136"/>
                  <a:pt x="1692860" y="6460275"/>
                  <a:pt x="1692860" y="6466600"/>
                </a:cubicBezTo>
                <a:cubicBezTo>
                  <a:pt x="1692860" y="6470274"/>
                  <a:pt x="1693604" y="6473553"/>
                  <a:pt x="1695092" y="6476437"/>
                </a:cubicBezTo>
                <a:cubicBezTo>
                  <a:pt x="1696582" y="6479320"/>
                  <a:pt x="1698674" y="6481622"/>
                  <a:pt x="1701370" y="6483343"/>
                </a:cubicBezTo>
                <a:cubicBezTo>
                  <a:pt x="1704070" y="6485064"/>
                  <a:pt x="1709418" y="6487157"/>
                  <a:pt x="1717418" y="6489622"/>
                </a:cubicBezTo>
                <a:cubicBezTo>
                  <a:pt x="1722950" y="6491296"/>
                  <a:pt x="1726438" y="6492691"/>
                  <a:pt x="1727882" y="6493808"/>
                </a:cubicBezTo>
                <a:cubicBezTo>
                  <a:pt x="1729974" y="6495435"/>
                  <a:pt x="1731022" y="6497714"/>
                  <a:pt x="1731022" y="6500644"/>
                </a:cubicBezTo>
                <a:cubicBezTo>
                  <a:pt x="1731022" y="6504040"/>
                  <a:pt x="1729804" y="6506842"/>
                  <a:pt x="1727366" y="6509051"/>
                </a:cubicBezTo>
                <a:cubicBezTo>
                  <a:pt x="1724930" y="6511260"/>
                  <a:pt x="1721486" y="6512365"/>
                  <a:pt x="1717030" y="6512365"/>
                </a:cubicBezTo>
                <a:cubicBezTo>
                  <a:pt x="1712578" y="6512365"/>
                  <a:pt x="1709004" y="6511091"/>
                  <a:pt x="1706314" y="6508545"/>
                </a:cubicBezTo>
                <a:cubicBezTo>
                  <a:pt x="1703622" y="6505999"/>
                  <a:pt x="1701974" y="6502109"/>
                  <a:pt x="1701370" y="6496877"/>
                </a:cubicBezTo>
                <a:lnTo>
                  <a:pt x="1691116" y="6498831"/>
                </a:lnTo>
                <a:cubicBezTo>
                  <a:pt x="1693442" y="6514737"/>
                  <a:pt x="1701882" y="6522690"/>
                  <a:pt x="1716440" y="6522690"/>
                </a:cubicBezTo>
                <a:cubicBezTo>
                  <a:pt x="1724206" y="6522690"/>
                  <a:pt x="1730334" y="6520500"/>
                  <a:pt x="1734824" y="6516120"/>
                </a:cubicBezTo>
                <a:cubicBezTo>
                  <a:pt x="1739310" y="6511741"/>
                  <a:pt x="1741554" y="6506010"/>
                  <a:pt x="1741554" y="6498929"/>
                </a:cubicBezTo>
                <a:cubicBezTo>
                  <a:pt x="1741554" y="6495108"/>
                  <a:pt x="1740860" y="6491812"/>
                  <a:pt x="1739470" y="6489040"/>
                </a:cubicBezTo>
                <a:cubicBezTo>
                  <a:pt x="1738078" y="6486268"/>
                  <a:pt x="1736134" y="6484079"/>
                  <a:pt x="1733630" y="6482471"/>
                </a:cubicBezTo>
                <a:cubicBezTo>
                  <a:pt x="1731130" y="6480864"/>
                  <a:pt x="1725618" y="6478708"/>
                  <a:pt x="1717094" y="6476004"/>
                </a:cubicBezTo>
                <a:cubicBezTo>
                  <a:pt x="1710898" y="6473966"/>
                  <a:pt x="1707170" y="6472484"/>
                  <a:pt x="1705910" y="6471558"/>
                </a:cubicBezTo>
                <a:cubicBezTo>
                  <a:pt x="1703816" y="6469983"/>
                  <a:pt x="1702766" y="6467829"/>
                  <a:pt x="1702766" y="6465096"/>
                </a:cubicBezTo>
                <a:cubicBezTo>
                  <a:pt x="1702766" y="6462317"/>
                  <a:pt x="1703858" y="6460036"/>
                  <a:pt x="1706046" y="6458252"/>
                </a:cubicBezTo>
                <a:cubicBezTo>
                  <a:pt x="1708230" y="6456469"/>
                  <a:pt x="1711556" y="6455577"/>
                  <a:pt x="1716022" y="6455577"/>
                </a:cubicBezTo>
                <a:cubicBezTo>
                  <a:pt x="1723882" y="6455577"/>
                  <a:pt x="1728278" y="6459624"/>
                  <a:pt x="1729206" y="6467716"/>
                </a:cubicBezTo>
                <a:lnTo>
                  <a:pt x="1739254" y="6466042"/>
                </a:lnTo>
                <a:cubicBezTo>
                  <a:pt x="1738554" y="6460926"/>
                  <a:pt x="1737298" y="6456996"/>
                  <a:pt x="1735486" y="6454252"/>
                </a:cubicBezTo>
                <a:cubicBezTo>
                  <a:pt x="1733670" y="6451508"/>
                  <a:pt x="1731054" y="6449322"/>
                  <a:pt x="1727638" y="6447694"/>
                </a:cubicBezTo>
                <a:cubicBezTo>
                  <a:pt x="1724218" y="6446066"/>
                  <a:pt x="1720254" y="6445252"/>
                  <a:pt x="1715742" y="6445252"/>
                </a:cubicBezTo>
                <a:close/>
                <a:moveTo>
                  <a:pt x="1656986" y="6445252"/>
                </a:moveTo>
                <a:cubicBezTo>
                  <a:pt x="1652810" y="6445252"/>
                  <a:pt x="1649106" y="6446258"/>
                  <a:pt x="1645878" y="6448270"/>
                </a:cubicBezTo>
                <a:cubicBezTo>
                  <a:pt x="1642652" y="6450282"/>
                  <a:pt x="1639926" y="6453323"/>
                  <a:pt x="1637696" y="6457392"/>
                </a:cubicBezTo>
                <a:lnTo>
                  <a:pt x="1637696" y="6446927"/>
                </a:lnTo>
                <a:lnTo>
                  <a:pt x="1628418" y="6446927"/>
                </a:lnTo>
                <a:lnTo>
                  <a:pt x="1628418" y="6521015"/>
                </a:lnTo>
                <a:lnTo>
                  <a:pt x="1638674" y="6521015"/>
                </a:lnTo>
                <a:lnTo>
                  <a:pt x="1638674" y="6480509"/>
                </a:lnTo>
                <a:cubicBezTo>
                  <a:pt x="1638674" y="6471570"/>
                  <a:pt x="1640138" y="6465261"/>
                  <a:pt x="1643068" y="6461583"/>
                </a:cubicBezTo>
                <a:cubicBezTo>
                  <a:pt x="1645998" y="6457905"/>
                  <a:pt x="1649928" y="6456066"/>
                  <a:pt x="1654858" y="6456066"/>
                </a:cubicBezTo>
                <a:cubicBezTo>
                  <a:pt x="1657462" y="6456066"/>
                  <a:pt x="1659754" y="6456752"/>
                  <a:pt x="1661730" y="6458126"/>
                </a:cubicBezTo>
                <a:cubicBezTo>
                  <a:pt x="1663706" y="6459499"/>
                  <a:pt x="1665158" y="6461443"/>
                  <a:pt x="1666090" y="6463957"/>
                </a:cubicBezTo>
                <a:cubicBezTo>
                  <a:pt x="1667020" y="6466471"/>
                  <a:pt x="1667486" y="6470452"/>
                  <a:pt x="1667486" y="6475900"/>
                </a:cubicBezTo>
                <a:lnTo>
                  <a:pt x="1667486" y="6521015"/>
                </a:lnTo>
                <a:lnTo>
                  <a:pt x="1677742" y="6521015"/>
                </a:lnTo>
                <a:lnTo>
                  <a:pt x="1677742" y="6475460"/>
                </a:lnTo>
                <a:cubicBezTo>
                  <a:pt x="1677742" y="6468623"/>
                  <a:pt x="1677322" y="6463554"/>
                  <a:pt x="1676486" y="6460252"/>
                </a:cubicBezTo>
                <a:cubicBezTo>
                  <a:pt x="1675650" y="6456949"/>
                  <a:pt x="1674386" y="6454264"/>
                  <a:pt x="1672690" y="6452194"/>
                </a:cubicBezTo>
                <a:cubicBezTo>
                  <a:pt x="1670998" y="6450124"/>
                  <a:pt x="1668768" y="6448450"/>
                  <a:pt x="1666006" y="6447171"/>
                </a:cubicBezTo>
                <a:cubicBezTo>
                  <a:pt x="1663242" y="6445892"/>
                  <a:pt x="1660236" y="6445252"/>
                  <a:pt x="1656986" y="6445252"/>
                </a:cubicBezTo>
                <a:close/>
                <a:moveTo>
                  <a:pt x="1586648" y="6445252"/>
                </a:moveTo>
                <a:cubicBezTo>
                  <a:pt x="1578416" y="6445252"/>
                  <a:pt x="1571614" y="6448613"/>
                  <a:pt x="1566242" y="6455333"/>
                </a:cubicBezTo>
                <a:cubicBezTo>
                  <a:pt x="1560870" y="6462054"/>
                  <a:pt x="1558184" y="6471809"/>
                  <a:pt x="1558184" y="6484599"/>
                </a:cubicBezTo>
                <a:cubicBezTo>
                  <a:pt x="1558184" y="6496924"/>
                  <a:pt x="1560846" y="6506353"/>
                  <a:pt x="1566174" y="6512888"/>
                </a:cubicBezTo>
                <a:cubicBezTo>
                  <a:pt x="1571498" y="6519422"/>
                  <a:pt x="1578462" y="6522690"/>
                  <a:pt x="1587068" y="6522690"/>
                </a:cubicBezTo>
                <a:cubicBezTo>
                  <a:pt x="1593902" y="6522690"/>
                  <a:pt x="1599636" y="6520678"/>
                  <a:pt x="1604262" y="6516655"/>
                </a:cubicBezTo>
                <a:cubicBezTo>
                  <a:pt x="1608892" y="6512632"/>
                  <a:pt x="1612090" y="6506667"/>
                  <a:pt x="1613856" y="6498761"/>
                </a:cubicBezTo>
                <a:lnTo>
                  <a:pt x="1603254" y="6497156"/>
                </a:lnTo>
                <a:cubicBezTo>
                  <a:pt x="1600230" y="6507295"/>
                  <a:pt x="1594858" y="6512365"/>
                  <a:pt x="1587138" y="6512365"/>
                </a:cubicBezTo>
                <a:cubicBezTo>
                  <a:pt x="1582206" y="6512365"/>
                  <a:pt x="1578020" y="6510248"/>
                  <a:pt x="1574580" y="6506016"/>
                </a:cubicBezTo>
                <a:cubicBezTo>
                  <a:pt x="1571138" y="6501784"/>
                  <a:pt x="1569208" y="6495505"/>
                  <a:pt x="1568790" y="6487180"/>
                </a:cubicBezTo>
                <a:lnTo>
                  <a:pt x="1614134" y="6487180"/>
                </a:lnTo>
                <a:lnTo>
                  <a:pt x="1614204" y="6483831"/>
                </a:lnTo>
                <a:cubicBezTo>
                  <a:pt x="1614204" y="6471321"/>
                  <a:pt x="1611578" y="6461763"/>
                  <a:pt x="1606322" y="6455159"/>
                </a:cubicBezTo>
                <a:cubicBezTo>
                  <a:pt x="1601066" y="6448555"/>
                  <a:pt x="1594508" y="6445252"/>
                  <a:pt x="1586648" y="6445252"/>
                </a:cubicBezTo>
                <a:close/>
                <a:moveTo>
                  <a:pt x="1317366" y="6445252"/>
                </a:moveTo>
                <a:cubicBezTo>
                  <a:pt x="1312484" y="6445252"/>
                  <a:pt x="1308076" y="6446648"/>
                  <a:pt x="1304146" y="6449438"/>
                </a:cubicBezTo>
                <a:cubicBezTo>
                  <a:pt x="1300218" y="6452229"/>
                  <a:pt x="1297042" y="6456601"/>
                  <a:pt x="1294624" y="6462554"/>
                </a:cubicBezTo>
                <a:cubicBezTo>
                  <a:pt x="1292206" y="6468507"/>
                  <a:pt x="1290996" y="6475460"/>
                  <a:pt x="1290996" y="6483413"/>
                </a:cubicBezTo>
                <a:cubicBezTo>
                  <a:pt x="1290996" y="6495273"/>
                  <a:pt x="1293740" y="6504737"/>
                  <a:pt x="1299230" y="6511807"/>
                </a:cubicBezTo>
                <a:cubicBezTo>
                  <a:pt x="1304018" y="6517946"/>
                  <a:pt x="1310042" y="6521015"/>
                  <a:pt x="1317298" y="6521015"/>
                </a:cubicBezTo>
                <a:cubicBezTo>
                  <a:pt x="1320692" y="6521015"/>
                  <a:pt x="1323786" y="6520207"/>
                  <a:pt x="1326574" y="6518590"/>
                </a:cubicBezTo>
                <a:cubicBezTo>
                  <a:pt x="1329366" y="6516973"/>
                  <a:pt x="1331878" y="6514571"/>
                  <a:pt x="1334110" y="6511384"/>
                </a:cubicBezTo>
                <a:cubicBezTo>
                  <a:pt x="1334110" y="6519757"/>
                  <a:pt x="1333806" y="6525245"/>
                  <a:pt x="1333202" y="6527850"/>
                </a:cubicBezTo>
                <a:cubicBezTo>
                  <a:pt x="1332226" y="6532129"/>
                  <a:pt x="1330402" y="6535351"/>
                  <a:pt x="1327728" y="6537514"/>
                </a:cubicBezTo>
                <a:cubicBezTo>
                  <a:pt x="1325052" y="6539677"/>
                  <a:pt x="1321458" y="6540758"/>
                  <a:pt x="1316948" y="6540758"/>
                </a:cubicBezTo>
                <a:cubicBezTo>
                  <a:pt x="1312810" y="6540758"/>
                  <a:pt x="1309578" y="6539787"/>
                  <a:pt x="1307250" y="6537846"/>
                </a:cubicBezTo>
                <a:cubicBezTo>
                  <a:pt x="1304926" y="6535904"/>
                  <a:pt x="1303530" y="6532945"/>
                  <a:pt x="1303066" y="6528968"/>
                </a:cubicBezTo>
                <a:lnTo>
                  <a:pt x="1293018" y="6527154"/>
                </a:lnTo>
                <a:cubicBezTo>
                  <a:pt x="1292880" y="6534642"/>
                  <a:pt x="1294926" y="6540502"/>
                  <a:pt x="1299158" y="6544735"/>
                </a:cubicBezTo>
                <a:cubicBezTo>
                  <a:pt x="1303390" y="6548967"/>
                  <a:pt x="1309438" y="6551083"/>
                  <a:pt x="1317298" y="6551083"/>
                </a:cubicBezTo>
                <a:cubicBezTo>
                  <a:pt x="1323250" y="6551083"/>
                  <a:pt x="1328342" y="6549676"/>
                  <a:pt x="1332576" y="6546863"/>
                </a:cubicBezTo>
                <a:cubicBezTo>
                  <a:pt x="1336806" y="6544049"/>
                  <a:pt x="1339854" y="6540212"/>
                  <a:pt x="1341714" y="6535352"/>
                </a:cubicBezTo>
                <a:cubicBezTo>
                  <a:pt x="1343574" y="6530491"/>
                  <a:pt x="1344506" y="6522364"/>
                  <a:pt x="1344506" y="6510969"/>
                </a:cubicBezTo>
                <a:lnTo>
                  <a:pt x="1344506" y="6446927"/>
                </a:lnTo>
                <a:lnTo>
                  <a:pt x="1335018" y="6446927"/>
                </a:lnTo>
                <a:lnTo>
                  <a:pt x="1335018" y="6455787"/>
                </a:lnTo>
                <a:cubicBezTo>
                  <a:pt x="1332738" y="6452275"/>
                  <a:pt x="1330122" y="6449642"/>
                  <a:pt x="1327168" y="6447886"/>
                </a:cubicBezTo>
                <a:cubicBezTo>
                  <a:pt x="1324214" y="6446130"/>
                  <a:pt x="1320948" y="6445252"/>
                  <a:pt x="1317366" y="6445252"/>
                </a:cubicBezTo>
                <a:close/>
                <a:moveTo>
                  <a:pt x="1250830" y="6445252"/>
                </a:moveTo>
                <a:cubicBezTo>
                  <a:pt x="1248366" y="6445252"/>
                  <a:pt x="1246146" y="6446101"/>
                  <a:pt x="1244170" y="6447799"/>
                </a:cubicBezTo>
                <a:cubicBezTo>
                  <a:pt x="1242192" y="6449496"/>
                  <a:pt x="1240018" y="6452950"/>
                  <a:pt x="1237646" y="6458159"/>
                </a:cubicBezTo>
                <a:lnTo>
                  <a:pt x="1237646" y="6446927"/>
                </a:lnTo>
                <a:lnTo>
                  <a:pt x="1230694" y="6446927"/>
                </a:lnTo>
                <a:lnTo>
                  <a:pt x="1228370" y="6446927"/>
                </a:lnTo>
                <a:lnTo>
                  <a:pt x="1220370" y="6446927"/>
                </a:lnTo>
                <a:lnTo>
                  <a:pt x="1207392" y="6490086"/>
                </a:lnTo>
                <a:cubicBezTo>
                  <a:pt x="1205764" y="6495571"/>
                  <a:pt x="1204370" y="6501196"/>
                  <a:pt x="1203206" y="6506960"/>
                </a:cubicBezTo>
                <a:cubicBezTo>
                  <a:pt x="1201858" y="6500871"/>
                  <a:pt x="1200392" y="6495154"/>
                  <a:pt x="1198810" y="6489808"/>
                </a:cubicBezTo>
                <a:lnTo>
                  <a:pt x="1186114" y="6446927"/>
                </a:lnTo>
                <a:lnTo>
                  <a:pt x="1175022" y="6446927"/>
                </a:lnTo>
                <a:lnTo>
                  <a:pt x="1198132" y="6521125"/>
                </a:lnTo>
                <a:cubicBezTo>
                  <a:pt x="1195756" y="6528678"/>
                  <a:pt x="1194406" y="6532780"/>
                  <a:pt x="1194082" y="6533431"/>
                </a:cubicBezTo>
                <a:cubicBezTo>
                  <a:pt x="1193150" y="6535292"/>
                  <a:pt x="1191974" y="6536665"/>
                  <a:pt x="1190554" y="6537549"/>
                </a:cubicBezTo>
                <a:cubicBezTo>
                  <a:pt x="1189134" y="6538433"/>
                  <a:pt x="1187330" y="6538875"/>
                  <a:pt x="1185144" y="6538875"/>
                </a:cubicBezTo>
                <a:cubicBezTo>
                  <a:pt x="1183514" y="6538875"/>
                  <a:pt x="1181558" y="6538503"/>
                  <a:pt x="1179278" y="6537758"/>
                </a:cubicBezTo>
                <a:lnTo>
                  <a:pt x="1180394" y="6549548"/>
                </a:lnTo>
                <a:cubicBezTo>
                  <a:pt x="1182862" y="6550572"/>
                  <a:pt x="1185074" y="6551083"/>
                  <a:pt x="1187032" y="6551083"/>
                </a:cubicBezTo>
                <a:cubicBezTo>
                  <a:pt x="1189828" y="6551083"/>
                  <a:pt x="1192330" y="6550362"/>
                  <a:pt x="1194542" y="6548921"/>
                </a:cubicBezTo>
                <a:cubicBezTo>
                  <a:pt x="1196756" y="6547479"/>
                  <a:pt x="1198736" y="6545118"/>
                  <a:pt x="1200482" y="6541840"/>
                </a:cubicBezTo>
                <a:cubicBezTo>
                  <a:pt x="1202230" y="6538561"/>
                  <a:pt x="1204618" y="6532038"/>
                  <a:pt x="1207646" y="6522271"/>
                </a:cubicBezTo>
                <a:lnTo>
                  <a:pt x="1228370" y="6454529"/>
                </a:lnTo>
                <a:lnTo>
                  <a:pt x="1228370" y="6521015"/>
                </a:lnTo>
                <a:lnTo>
                  <a:pt x="1238622" y="6521015"/>
                </a:lnTo>
                <a:lnTo>
                  <a:pt x="1238622" y="6482227"/>
                </a:lnTo>
                <a:cubicBezTo>
                  <a:pt x="1238622" y="6476832"/>
                  <a:pt x="1239274" y="6471739"/>
                  <a:pt x="1240576" y="6466949"/>
                </a:cubicBezTo>
                <a:cubicBezTo>
                  <a:pt x="1241320" y="6464205"/>
                  <a:pt x="1242598" y="6462065"/>
                  <a:pt x="1244414" y="6460531"/>
                </a:cubicBezTo>
                <a:cubicBezTo>
                  <a:pt x="1246226" y="6458996"/>
                  <a:pt x="1248226" y="6458228"/>
                  <a:pt x="1250414" y="6458228"/>
                </a:cubicBezTo>
                <a:cubicBezTo>
                  <a:pt x="1252830" y="6458228"/>
                  <a:pt x="1255320" y="6459135"/>
                  <a:pt x="1257878" y="6460949"/>
                </a:cubicBezTo>
                <a:lnTo>
                  <a:pt x="1261366" y="6449299"/>
                </a:lnTo>
                <a:cubicBezTo>
                  <a:pt x="1257784" y="6446601"/>
                  <a:pt x="1254274" y="6445252"/>
                  <a:pt x="1250830" y="6445252"/>
                </a:cubicBezTo>
                <a:close/>
                <a:moveTo>
                  <a:pt x="1141038" y="6445252"/>
                </a:moveTo>
                <a:cubicBezTo>
                  <a:pt x="1137370" y="6445252"/>
                  <a:pt x="1134118" y="6446136"/>
                  <a:pt x="1131286" y="6447903"/>
                </a:cubicBezTo>
                <a:cubicBezTo>
                  <a:pt x="1128454" y="6449671"/>
                  <a:pt x="1125878" y="6452554"/>
                  <a:pt x="1123554" y="6456554"/>
                </a:cubicBezTo>
                <a:lnTo>
                  <a:pt x="1123554" y="6446927"/>
                </a:lnTo>
                <a:lnTo>
                  <a:pt x="1114068" y="6446927"/>
                </a:lnTo>
                <a:lnTo>
                  <a:pt x="1114068" y="6549409"/>
                </a:lnTo>
                <a:lnTo>
                  <a:pt x="1124322" y="6549409"/>
                </a:lnTo>
                <a:lnTo>
                  <a:pt x="1124322" y="6513341"/>
                </a:lnTo>
                <a:cubicBezTo>
                  <a:pt x="1126322" y="6516318"/>
                  <a:pt x="1128694" y="6518620"/>
                  <a:pt x="1131440" y="6520248"/>
                </a:cubicBezTo>
                <a:cubicBezTo>
                  <a:pt x="1134182" y="6521876"/>
                  <a:pt x="1137136" y="6522690"/>
                  <a:pt x="1140298" y="6522690"/>
                </a:cubicBezTo>
                <a:cubicBezTo>
                  <a:pt x="1147414" y="6522690"/>
                  <a:pt x="1153612" y="6519283"/>
                  <a:pt x="1158890" y="6512469"/>
                </a:cubicBezTo>
                <a:cubicBezTo>
                  <a:pt x="1164170" y="6505656"/>
                  <a:pt x="1166808" y="6495947"/>
                  <a:pt x="1166808" y="6483343"/>
                </a:cubicBezTo>
                <a:cubicBezTo>
                  <a:pt x="1166808" y="6475204"/>
                  <a:pt x="1165636" y="6468239"/>
                  <a:pt x="1163290" y="6462449"/>
                </a:cubicBezTo>
                <a:cubicBezTo>
                  <a:pt x="1160946" y="6456659"/>
                  <a:pt x="1157846" y="6452345"/>
                  <a:pt x="1153994" y="6449508"/>
                </a:cubicBezTo>
                <a:cubicBezTo>
                  <a:pt x="1150138" y="6446671"/>
                  <a:pt x="1145822" y="6445252"/>
                  <a:pt x="1141038" y="6445252"/>
                </a:cubicBezTo>
                <a:close/>
                <a:moveTo>
                  <a:pt x="1071950" y="6445252"/>
                </a:moveTo>
                <a:cubicBezTo>
                  <a:pt x="1063718" y="6445252"/>
                  <a:pt x="1056914" y="6448508"/>
                  <a:pt x="1051542" y="6455019"/>
                </a:cubicBezTo>
                <a:cubicBezTo>
                  <a:pt x="1046172" y="6461531"/>
                  <a:pt x="1043486" y="6471181"/>
                  <a:pt x="1043486" y="6483971"/>
                </a:cubicBezTo>
                <a:cubicBezTo>
                  <a:pt x="1043486" y="6496714"/>
                  <a:pt x="1046194" y="6506353"/>
                  <a:pt x="1051614" y="6512888"/>
                </a:cubicBezTo>
                <a:cubicBezTo>
                  <a:pt x="1057030" y="6519422"/>
                  <a:pt x="1063810" y="6522690"/>
                  <a:pt x="1071950" y="6522690"/>
                </a:cubicBezTo>
                <a:cubicBezTo>
                  <a:pt x="1080228" y="6522690"/>
                  <a:pt x="1087042" y="6519434"/>
                  <a:pt x="1092390" y="6512923"/>
                </a:cubicBezTo>
                <a:cubicBezTo>
                  <a:pt x="1097738" y="6506411"/>
                  <a:pt x="1100412" y="6496505"/>
                  <a:pt x="1100412" y="6483204"/>
                </a:cubicBezTo>
                <a:cubicBezTo>
                  <a:pt x="1100412" y="6470925"/>
                  <a:pt x="1097692" y="6461531"/>
                  <a:pt x="1092250" y="6455019"/>
                </a:cubicBezTo>
                <a:cubicBezTo>
                  <a:pt x="1086810" y="6448508"/>
                  <a:pt x="1080042" y="6445252"/>
                  <a:pt x="1071950" y="6445252"/>
                </a:cubicBezTo>
                <a:close/>
                <a:moveTo>
                  <a:pt x="883892" y="6440020"/>
                </a:moveTo>
                <a:cubicBezTo>
                  <a:pt x="876950" y="6440020"/>
                  <a:pt x="871348" y="6442561"/>
                  <a:pt x="867086" y="6447642"/>
                </a:cubicBezTo>
                <a:cubicBezTo>
                  <a:pt x="862824" y="6452724"/>
                  <a:pt x="860692" y="6460113"/>
                  <a:pt x="860692" y="6469809"/>
                </a:cubicBezTo>
                <a:cubicBezTo>
                  <a:pt x="860692" y="6479505"/>
                  <a:pt x="862846" y="6486941"/>
                  <a:pt x="867156" y="6492115"/>
                </a:cubicBezTo>
                <a:cubicBezTo>
                  <a:pt x="871466" y="6497290"/>
                  <a:pt x="876882" y="6499877"/>
                  <a:pt x="883402" y="6499877"/>
                </a:cubicBezTo>
                <a:cubicBezTo>
                  <a:pt x="888478" y="6499877"/>
                  <a:pt x="892918" y="6498191"/>
                  <a:pt x="896714" y="6494819"/>
                </a:cubicBezTo>
                <a:cubicBezTo>
                  <a:pt x="900510" y="6491447"/>
                  <a:pt x="902990" y="6486762"/>
                  <a:pt x="904156" y="6480762"/>
                </a:cubicBezTo>
                <a:lnTo>
                  <a:pt x="897178" y="6478250"/>
                </a:lnTo>
                <a:cubicBezTo>
                  <a:pt x="896292" y="6482529"/>
                  <a:pt x="894522" y="6485843"/>
                  <a:pt x="891864" y="6488192"/>
                </a:cubicBezTo>
                <a:cubicBezTo>
                  <a:pt x="889206" y="6490540"/>
                  <a:pt x="886198" y="6491715"/>
                  <a:pt x="882842" y="6491715"/>
                </a:cubicBezTo>
                <a:cubicBezTo>
                  <a:pt x="878738" y="6491715"/>
                  <a:pt x="875314" y="6489918"/>
                  <a:pt x="872562" y="6486326"/>
                </a:cubicBezTo>
                <a:cubicBezTo>
                  <a:pt x="869810" y="6482734"/>
                  <a:pt x="868436" y="6477391"/>
                  <a:pt x="868436" y="6470300"/>
                </a:cubicBezTo>
                <a:cubicBezTo>
                  <a:pt x="868436" y="6462881"/>
                  <a:pt x="869882" y="6457282"/>
                  <a:pt x="872772" y="6453502"/>
                </a:cubicBezTo>
                <a:cubicBezTo>
                  <a:pt x="875662" y="6449723"/>
                  <a:pt x="879276" y="6447834"/>
                  <a:pt x="883614" y="6447834"/>
                </a:cubicBezTo>
                <a:cubicBezTo>
                  <a:pt x="886502" y="6447834"/>
                  <a:pt x="889080" y="6448729"/>
                  <a:pt x="891342" y="6450520"/>
                </a:cubicBezTo>
                <a:cubicBezTo>
                  <a:pt x="893602" y="6452310"/>
                  <a:pt x="895316" y="6454973"/>
                  <a:pt x="896482" y="6458507"/>
                </a:cubicBezTo>
                <a:lnTo>
                  <a:pt x="903318" y="6456484"/>
                </a:lnTo>
                <a:cubicBezTo>
                  <a:pt x="902060" y="6451275"/>
                  <a:pt x="899706" y="6447229"/>
                  <a:pt x="896260" y="6444346"/>
                </a:cubicBezTo>
                <a:cubicBezTo>
                  <a:pt x="892814" y="6441462"/>
                  <a:pt x="888690" y="6440020"/>
                  <a:pt x="883892" y="6440020"/>
                </a:cubicBezTo>
                <a:close/>
                <a:moveTo>
                  <a:pt x="2030134" y="6429486"/>
                </a:moveTo>
                <a:cubicBezTo>
                  <a:pt x="2031390" y="6434927"/>
                  <a:pt x="2033366" y="6441997"/>
                  <a:pt x="2036062" y="6450694"/>
                </a:cubicBezTo>
                <a:lnTo>
                  <a:pt x="2044778" y="6479018"/>
                </a:lnTo>
                <a:lnTo>
                  <a:pt x="2016210" y="6479018"/>
                </a:lnTo>
                <a:lnTo>
                  <a:pt x="2025540" y="6449020"/>
                </a:lnTo>
                <a:cubicBezTo>
                  <a:pt x="2027520" y="6442555"/>
                  <a:pt x="2029050" y="6436044"/>
                  <a:pt x="2030134" y="6429486"/>
                </a:cubicBezTo>
                <a:close/>
                <a:moveTo>
                  <a:pt x="883226" y="6425649"/>
                </a:moveTo>
                <a:cubicBezTo>
                  <a:pt x="892714" y="6425649"/>
                  <a:pt x="900946" y="6429679"/>
                  <a:pt x="907922" y="6437738"/>
                </a:cubicBezTo>
                <a:cubicBezTo>
                  <a:pt x="915456" y="6446401"/>
                  <a:pt x="919224" y="6457045"/>
                  <a:pt x="919224" y="6469670"/>
                </a:cubicBezTo>
                <a:cubicBezTo>
                  <a:pt x="919224" y="6481409"/>
                  <a:pt x="915922" y="6491494"/>
                  <a:pt x="909318" y="6499925"/>
                </a:cubicBezTo>
                <a:cubicBezTo>
                  <a:pt x="902154" y="6509055"/>
                  <a:pt x="893458" y="6513620"/>
                  <a:pt x="883226" y="6513620"/>
                </a:cubicBezTo>
                <a:cubicBezTo>
                  <a:pt x="873738" y="6513620"/>
                  <a:pt x="865506" y="6509614"/>
                  <a:pt x="858530" y="6501603"/>
                </a:cubicBezTo>
                <a:cubicBezTo>
                  <a:pt x="850994" y="6492938"/>
                  <a:pt x="847228" y="6482294"/>
                  <a:pt x="847228" y="6469670"/>
                </a:cubicBezTo>
                <a:cubicBezTo>
                  <a:pt x="847228" y="6457930"/>
                  <a:pt x="850530" y="6447822"/>
                  <a:pt x="857134" y="6439344"/>
                </a:cubicBezTo>
                <a:cubicBezTo>
                  <a:pt x="864250" y="6430214"/>
                  <a:pt x="872946" y="6425649"/>
                  <a:pt x="883226" y="6425649"/>
                </a:cubicBezTo>
                <a:close/>
                <a:moveTo>
                  <a:pt x="6208295" y="6421045"/>
                </a:moveTo>
                <a:lnTo>
                  <a:pt x="6198040" y="6428579"/>
                </a:lnTo>
                <a:lnTo>
                  <a:pt x="6198040" y="6446927"/>
                </a:lnTo>
                <a:lnTo>
                  <a:pt x="6190505" y="6446927"/>
                </a:lnTo>
                <a:lnTo>
                  <a:pt x="6190505" y="6456694"/>
                </a:lnTo>
                <a:lnTo>
                  <a:pt x="6198040" y="6456694"/>
                </a:lnTo>
                <a:lnTo>
                  <a:pt x="6198040" y="6499319"/>
                </a:lnTo>
                <a:cubicBezTo>
                  <a:pt x="6198040" y="6506667"/>
                  <a:pt x="6198447" y="6511574"/>
                  <a:pt x="6199261" y="6514039"/>
                </a:cubicBezTo>
                <a:cubicBezTo>
                  <a:pt x="6200075" y="6516504"/>
                  <a:pt x="6201575" y="6518446"/>
                  <a:pt x="6203760" y="6519864"/>
                </a:cubicBezTo>
                <a:cubicBezTo>
                  <a:pt x="6205946" y="6521283"/>
                  <a:pt x="6208830" y="6521992"/>
                  <a:pt x="6212411" y="6521992"/>
                </a:cubicBezTo>
                <a:cubicBezTo>
                  <a:pt x="6214690" y="6521992"/>
                  <a:pt x="6217248" y="6521620"/>
                  <a:pt x="6220085" y="6520876"/>
                </a:cubicBezTo>
                <a:lnTo>
                  <a:pt x="6218690" y="6509783"/>
                </a:lnTo>
                <a:cubicBezTo>
                  <a:pt x="6216829" y="6510109"/>
                  <a:pt x="6215318" y="6510272"/>
                  <a:pt x="6214155" y="6510272"/>
                </a:cubicBezTo>
                <a:cubicBezTo>
                  <a:pt x="6211737" y="6510272"/>
                  <a:pt x="6210086" y="6509435"/>
                  <a:pt x="6209202" y="6507760"/>
                </a:cubicBezTo>
                <a:cubicBezTo>
                  <a:pt x="6208597" y="6506598"/>
                  <a:pt x="6208295" y="6504016"/>
                  <a:pt x="6208295" y="6500017"/>
                </a:cubicBezTo>
                <a:lnTo>
                  <a:pt x="6208295" y="6456694"/>
                </a:lnTo>
                <a:lnTo>
                  <a:pt x="6218690" y="6456694"/>
                </a:lnTo>
                <a:lnTo>
                  <a:pt x="6218690" y="6446927"/>
                </a:lnTo>
                <a:lnTo>
                  <a:pt x="6208295" y="6446927"/>
                </a:lnTo>
                <a:close/>
                <a:moveTo>
                  <a:pt x="2421954" y="6421045"/>
                </a:moveTo>
                <a:lnTo>
                  <a:pt x="2411700" y="6428579"/>
                </a:lnTo>
                <a:lnTo>
                  <a:pt x="2411700" y="6446927"/>
                </a:lnTo>
                <a:lnTo>
                  <a:pt x="2404166" y="6446927"/>
                </a:lnTo>
                <a:lnTo>
                  <a:pt x="2404166" y="6456694"/>
                </a:lnTo>
                <a:lnTo>
                  <a:pt x="2411700" y="6456694"/>
                </a:lnTo>
                <a:lnTo>
                  <a:pt x="2411700" y="6499319"/>
                </a:lnTo>
                <a:cubicBezTo>
                  <a:pt x="2411700" y="6506667"/>
                  <a:pt x="2412106" y="6511574"/>
                  <a:pt x="2412922" y="6514039"/>
                </a:cubicBezTo>
                <a:cubicBezTo>
                  <a:pt x="2413734" y="6516504"/>
                  <a:pt x="2415234" y="6518446"/>
                  <a:pt x="2417422" y="6519864"/>
                </a:cubicBezTo>
                <a:cubicBezTo>
                  <a:pt x="2419606" y="6521283"/>
                  <a:pt x="2422490" y="6521992"/>
                  <a:pt x="2426070" y="6521992"/>
                </a:cubicBezTo>
                <a:lnTo>
                  <a:pt x="2432786" y="6521015"/>
                </a:lnTo>
                <a:lnTo>
                  <a:pt x="2486528" y="6521015"/>
                </a:lnTo>
                <a:lnTo>
                  <a:pt x="2486528" y="6510202"/>
                </a:lnTo>
                <a:lnTo>
                  <a:pt x="2458406" y="6510202"/>
                </a:lnTo>
                <a:cubicBezTo>
                  <a:pt x="2454358" y="6510202"/>
                  <a:pt x="2450030" y="6510411"/>
                  <a:pt x="2445424" y="6510830"/>
                </a:cubicBezTo>
                <a:lnTo>
                  <a:pt x="2451786" y="6502249"/>
                </a:lnTo>
                <a:lnTo>
                  <a:pt x="2484784" y="6455229"/>
                </a:lnTo>
                <a:lnTo>
                  <a:pt x="2484784" y="6446927"/>
                </a:lnTo>
                <a:lnTo>
                  <a:pt x="2435042" y="6446927"/>
                </a:lnTo>
                <a:lnTo>
                  <a:pt x="2435042" y="6457112"/>
                </a:lnTo>
                <a:lnTo>
                  <a:pt x="2459828" y="6457112"/>
                </a:lnTo>
                <a:cubicBezTo>
                  <a:pt x="2463178" y="6457112"/>
                  <a:pt x="2467066" y="6456973"/>
                  <a:pt x="2471486" y="6456694"/>
                </a:cubicBezTo>
                <a:lnTo>
                  <a:pt x="2432740" y="6510830"/>
                </a:lnTo>
                <a:lnTo>
                  <a:pt x="2432740" y="6512889"/>
                </a:lnTo>
                <a:lnTo>
                  <a:pt x="2432350" y="6509783"/>
                </a:lnTo>
                <a:cubicBezTo>
                  <a:pt x="2430490" y="6510109"/>
                  <a:pt x="2428978" y="6510272"/>
                  <a:pt x="2427814" y="6510272"/>
                </a:cubicBezTo>
                <a:cubicBezTo>
                  <a:pt x="2425398" y="6510272"/>
                  <a:pt x="2423746" y="6509435"/>
                  <a:pt x="2422862" y="6507760"/>
                </a:cubicBezTo>
                <a:cubicBezTo>
                  <a:pt x="2422258" y="6506598"/>
                  <a:pt x="2421954" y="6504016"/>
                  <a:pt x="2421954" y="6500017"/>
                </a:cubicBezTo>
                <a:lnTo>
                  <a:pt x="2421954" y="6456694"/>
                </a:lnTo>
                <a:lnTo>
                  <a:pt x="2432350" y="6456694"/>
                </a:lnTo>
                <a:lnTo>
                  <a:pt x="2432350" y="6446927"/>
                </a:lnTo>
                <a:lnTo>
                  <a:pt x="2421954" y="6446927"/>
                </a:lnTo>
                <a:close/>
                <a:moveTo>
                  <a:pt x="1440880" y="6421045"/>
                </a:moveTo>
                <a:lnTo>
                  <a:pt x="1430626" y="6428579"/>
                </a:lnTo>
                <a:lnTo>
                  <a:pt x="1430626" y="6446927"/>
                </a:lnTo>
                <a:lnTo>
                  <a:pt x="1423090" y="6446927"/>
                </a:lnTo>
                <a:lnTo>
                  <a:pt x="1423090" y="6456694"/>
                </a:lnTo>
                <a:lnTo>
                  <a:pt x="1430626" y="6456694"/>
                </a:lnTo>
                <a:lnTo>
                  <a:pt x="1430626" y="6499319"/>
                </a:lnTo>
                <a:cubicBezTo>
                  <a:pt x="1430626" y="6506667"/>
                  <a:pt x="1431032" y="6511574"/>
                  <a:pt x="1431846" y="6514039"/>
                </a:cubicBezTo>
                <a:cubicBezTo>
                  <a:pt x="1432660" y="6516504"/>
                  <a:pt x="1434160" y="6518446"/>
                  <a:pt x="1436346" y="6519864"/>
                </a:cubicBezTo>
                <a:cubicBezTo>
                  <a:pt x="1438530" y="6521283"/>
                  <a:pt x="1441414" y="6521992"/>
                  <a:pt x="1444996" y="6521992"/>
                </a:cubicBezTo>
                <a:cubicBezTo>
                  <a:pt x="1447274" y="6521992"/>
                  <a:pt x="1449834" y="6521620"/>
                  <a:pt x="1452670" y="6520876"/>
                </a:cubicBezTo>
                <a:lnTo>
                  <a:pt x="1451274" y="6509783"/>
                </a:lnTo>
                <a:cubicBezTo>
                  <a:pt x="1449414" y="6510109"/>
                  <a:pt x="1447902" y="6510272"/>
                  <a:pt x="1446740" y="6510272"/>
                </a:cubicBezTo>
                <a:cubicBezTo>
                  <a:pt x="1444322" y="6510272"/>
                  <a:pt x="1442670" y="6509435"/>
                  <a:pt x="1441786" y="6507760"/>
                </a:cubicBezTo>
                <a:cubicBezTo>
                  <a:pt x="1441182" y="6506598"/>
                  <a:pt x="1440880" y="6504016"/>
                  <a:pt x="1440880" y="6500017"/>
                </a:cubicBezTo>
                <a:lnTo>
                  <a:pt x="1440880" y="6456694"/>
                </a:lnTo>
                <a:lnTo>
                  <a:pt x="1451274" y="6456694"/>
                </a:lnTo>
                <a:lnTo>
                  <a:pt x="1451274" y="6446927"/>
                </a:lnTo>
                <a:lnTo>
                  <a:pt x="1440880" y="6446927"/>
                </a:lnTo>
                <a:close/>
                <a:moveTo>
                  <a:pt x="6319284" y="6418742"/>
                </a:moveTo>
                <a:lnTo>
                  <a:pt x="6319284" y="6521015"/>
                </a:lnTo>
                <a:lnTo>
                  <a:pt x="6329539" y="6521015"/>
                </a:lnTo>
                <a:lnTo>
                  <a:pt x="6329539" y="6418742"/>
                </a:lnTo>
                <a:close/>
                <a:moveTo>
                  <a:pt x="6224382" y="6418742"/>
                </a:moveTo>
                <a:lnTo>
                  <a:pt x="6224382" y="6433183"/>
                </a:lnTo>
                <a:lnTo>
                  <a:pt x="6234638" y="6433183"/>
                </a:lnTo>
                <a:lnTo>
                  <a:pt x="6234638" y="6418742"/>
                </a:lnTo>
                <a:close/>
                <a:moveTo>
                  <a:pt x="6034362" y="6418742"/>
                </a:moveTo>
                <a:lnTo>
                  <a:pt x="6034362" y="6455438"/>
                </a:lnTo>
                <a:cubicBezTo>
                  <a:pt x="6032458" y="6452229"/>
                  <a:pt x="6030054" y="6449729"/>
                  <a:pt x="6027155" y="6447938"/>
                </a:cubicBezTo>
                <a:cubicBezTo>
                  <a:pt x="6024251" y="6446148"/>
                  <a:pt x="6021107" y="6445252"/>
                  <a:pt x="6017716" y="6445252"/>
                </a:cubicBezTo>
                <a:cubicBezTo>
                  <a:pt x="6012979" y="6445252"/>
                  <a:pt x="6008674" y="6446671"/>
                  <a:pt x="6004796" y="6449508"/>
                </a:cubicBezTo>
                <a:cubicBezTo>
                  <a:pt x="6000918" y="6452345"/>
                  <a:pt x="5997818" y="6456694"/>
                  <a:pt x="5995498" y="6462554"/>
                </a:cubicBezTo>
                <a:cubicBezTo>
                  <a:pt x="5993176" y="6468414"/>
                  <a:pt x="5992015" y="6475553"/>
                  <a:pt x="5992015" y="6483971"/>
                </a:cubicBezTo>
                <a:cubicBezTo>
                  <a:pt x="5992015" y="6496249"/>
                  <a:pt x="5994630" y="6505772"/>
                  <a:pt x="5999864" y="6512539"/>
                </a:cubicBezTo>
                <a:cubicBezTo>
                  <a:pt x="6005096" y="6519306"/>
                  <a:pt x="6011294" y="6522690"/>
                  <a:pt x="6018456" y="6522690"/>
                </a:cubicBezTo>
                <a:cubicBezTo>
                  <a:pt x="6021850" y="6522690"/>
                  <a:pt x="6025014" y="6521748"/>
                  <a:pt x="6027944" y="6519864"/>
                </a:cubicBezTo>
                <a:cubicBezTo>
                  <a:pt x="6030874" y="6517981"/>
                  <a:pt x="6033270" y="6515248"/>
                  <a:pt x="6035131" y="6511667"/>
                </a:cubicBezTo>
                <a:lnTo>
                  <a:pt x="6035131" y="6521015"/>
                </a:lnTo>
                <a:lnTo>
                  <a:pt x="6044756" y="6521015"/>
                </a:lnTo>
                <a:lnTo>
                  <a:pt x="6044756" y="6418742"/>
                </a:lnTo>
                <a:close/>
                <a:moveTo>
                  <a:pt x="2790946" y="6418742"/>
                </a:moveTo>
                <a:lnTo>
                  <a:pt x="2790946" y="6455438"/>
                </a:lnTo>
                <a:cubicBezTo>
                  <a:pt x="2789042" y="6452229"/>
                  <a:pt x="2786640" y="6449729"/>
                  <a:pt x="2783738" y="6447938"/>
                </a:cubicBezTo>
                <a:cubicBezTo>
                  <a:pt x="2780834" y="6446148"/>
                  <a:pt x="2777690" y="6445252"/>
                  <a:pt x="2774300" y="6445252"/>
                </a:cubicBezTo>
                <a:cubicBezTo>
                  <a:pt x="2769564" y="6445252"/>
                  <a:pt x="2765258" y="6446671"/>
                  <a:pt x="2761380" y="6449508"/>
                </a:cubicBezTo>
                <a:cubicBezTo>
                  <a:pt x="2757502" y="6452345"/>
                  <a:pt x="2754404" y="6456694"/>
                  <a:pt x="2752082" y="6462554"/>
                </a:cubicBezTo>
                <a:cubicBezTo>
                  <a:pt x="2749762" y="6468414"/>
                  <a:pt x="2748600" y="6475553"/>
                  <a:pt x="2748600" y="6483971"/>
                </a:cubicBezTo>
                <a:cubicBezTo>
                  <a:pt x="2748600" y="6496249"/>
                  <a:pt x="2751216" y="6505772"/>
                  <a:pt x="2756450" y="6512539"/>
                </a:cubicBezTo>
                <a:cubicBezTo>
                  <a:pt x="2761682" y="6519306"/>
                  <a:pt x="2767878" y="6522690"/>
                  <a:pt x="2775042" y="6522690"/>
                </a:cubicBezTo>
                <a:cubicBezTo>
                  <a:pt x="2778436" y="6522690"/>
                  <a:pt x="2781598" y="6521748"/>
                  <a:pt x="2784528" y="6519864"/>
                </a:cubicBezTo>
                <a:cubicBezTo>
                  <a:pt x="2787458" y="6517981"/>
                  <a:pt x="2789854" y="6515248"/>
                  <a:pt x="2791714" y="6511667"/>
                </a:cubicBezTo>
                <a:lnTo>
                  <a:pt x="2791714" y="6521015"/>
                </a:lnTo>
                <a:lnTo>
                  <a:pt x="2801342" y="6521015"/>
                </a:lnTo>
                <a:lnTo>
                  <a:pt x="2801342" y="6418742"/>
                </a:lnTo>
                <a:close/>
                <a:moveTo>
                  <a:pt x="2590094" y="6418742"/>
                </a:moveTo>
                <a:lnTo>
                  <a:pt x="2590094" y="6521015"/>
                </a:lnTo>
                <a:lnTo>
                  <a:pt x="2600350" y="6521015"/>
                </a:lnTo>
                <a:lnTo>
                  <a:pt x="2600350" y="6418742"/>
                </a:lnTo>
                <a:close/>
                <a:moveTo>
                  <a:pt x="2380892" y="6418742"/>
                </a:moveTo>
                <a:lnTo>
                  <a:pt x="2380892" y="6433183"/>
                </a:lnTo>
                <a:lnTo>
                  <a:pt x="2391148" y="6433183"/>
                </a:lnTo>
                <a:lnTo>
                  <a:pt x="2391148" y="6418742"/>
                </a:lnTo>
                <a:close/>
                <a:moveTo>
                  <a:pt x="2024494" y="6418742"/>
                </a:moveTo>
                <a:lnTo>
                  <a:pt x="1992150" y="6521015"/>
                </a:lnTo>
                <a:lnTo>
                  <a:pt x="2003850" y="6521015"/>
                </a:lnTo>
                <a:lnTo>
                  <a:pt x="2012966" y="6490040"/>
                </a:lnTo>
                <a:lnTo>
                  <a:pt x="2048250" y="6490040"/>
                </a:lnTo>
                <a:lnTo>
                  <a:pt x="2058004" y="6521015"/>
                </a:lnTo>
                <a:lnTo>
                  <a:pt x="2070702" y="6521015"/>
                </a:lnTo>
                <a:lnTo>
                  <a:pt x="2036358" y="6418742"/>
                </a:lnTo>
                <a:close/>
                <a:moveTo>
                  <a:pt x="1818918" y="6418742"/>
                </a:moveTo>
                <a:lnTo>
                  <a:pt x="1818918" y="6433183"/>
                </a:lnTo>
                <a:lnTo>
                  <a:pt x="1829174" y="6433183"/>
                </a:lnTo>
                <a:lnTo>
                  <a:pt x="1829174" y="6418742"/>
                </a:lnTo>
                <a:close/>
                <a:moveTo>
                  <a:pt x="1752242" y="6418742"/>
                </a:moveTo>
                <a:lnTo>
                  <a:pt x="1752242" y="6433183"/>
                </a:lnTo>
                <a:lnTo>
                  <a:pt x="1762498" y="6433183"/>
                </a:lnTo>
                <a:lnTo>
                  <a:pt x="1762498" y="6418742"/>
                </a:lnTo>
                <a:close/>
                <a:moveTo>
                  <a:pt x="1361718" y="6418742"/>
                </a:moveTo>
                <a:lnTo>
                  <a:pt x="1361718" y="6521015"/>
                </a:lnTo>
                <a:lnTo>
                  <a:pt x="1371974" y="6521015"/>
                </a:lnTo>
                <a:lnTo>
                  <a:pt x="1371974" y="6480483"/>
                </a:lnTo>
                <a:cubicBezTo>
                  <a:pt x="1371974" y="6471367"/>
                  <a:pt x="1373542" y="6465019"/>
                  <a:pt x="1376682" y="6461437"/>
                </a:cubicBezTo>
                <a:cubicBezTo>
                  <a:pt x="1379822" y="6457856"/>
                  <a:pt x="1383622" y="6456066"/>
                  <a:pt x="1388090" y="6456066"/>
                </a:cubicBezTo>
                <a:cubicBezTo>
                  <a:pt x="1392090" y="6456066"/>
                  <a:pt x="1395226" y="6457461"/>
                  <a:pt x="1397506" y="6460252"/>
                </a:cubicBezTo>
                <a:cubicBezTo>
                  <a:pt x="1399786" y="6463042"/>
                  <a:pt x="1400926" y="6467646"/>
                  <a:pt x="1400926" y="6474065"/>
                </a:cubicBezTo>
                <a:lnTo>
                  <a:pt x="1400926" y="6521015"/>
                </a:lnTo>
                <a:lnTo>
                  <a:pt x="1411180" y="6521015"/>
                </a:lnTo>
                <a:lnTo>
                  <a:pt x="1411180" y="6474065"/>
                </a:lnTo>
                <a:cubicBezTo>
                  <a:pt x="1411180" y="6463089"/>
                  <a:pt x="1409308" y="6455542"/>
                  <a:pt x="1405564" y="6451426"/>
                </a:cubicBezTo>
                <a:cubicBezTo>
                  <a:pt x="1401820" y="6447310"/>
                  <a:pt x="1396714" y="6445252"/>
                  <a:pt x="1390252" y="6445252"/>
                </a:cubicBezTo>
                <a:cubicBezTo>
                  <a:pt x="1386576" y="6445252"/>
                  <a:pt x="1383216" y="6446101"/>
                  <a:pt x="1380170" y="6447799"/>
                </a:cubicBezTo>
                <a:cubicBezTo>
                  <a:pt x="1377122" y="6449496"/>
                  <a:pt x="1374390" y="6452043"/>
                  <a:pt x="1371974" y="6455438"/>
                </a:cubicBezTo>
                <a:lnTo>
                  <a:pt x="1371974" y="6418742"/>
                </a:lnTo>
                <a:close/>
                <a:moveTo>
                  <a:pt x="1266468" y="6418742"/>
                </a:moveTo>
                <a:lnTo>
                  <a:pt x="1266468" y="6433183"/>
                </a:lnTo>
                <a:lnTo>
                  <a:pt x="1276722" y="6433183"/>
                </a:lnTo>
                <a:lnTo>
                  <a:pt x="1276722" y="6418742"/>
                </a:lnTo>
                <a:close/>
                <a:moveTo>
                  <a:pt x="5958282" y="6416998"/>
                </a:moveTo>
                <a:cubicBezTo>
                  <a:pt x="5954504" y="6416998"/>
                  <a:pt x="5951368" y="6417766"/>
                  <a:pt x="5948875" y="6419301"/>
                </a:cubicBezTo>
                <a:cubicBezTo>
                  <a:pt x="5946378" y="6420835"/>
                  <a:pt x="5944527" y="6423056"/>
                  <a:pt x="5943311" y="6425963"/>
                </a:cubicBezTo>
                <a:cubicBezTo>
                  <a:pt x="5942099" y="6428870"/>
                  <a:pt x="5941494" y="6433230"/>
                  <a:pt x="5941494" y="6439044"/>
                </a:cubicBezTo>
                <a:lnTo>
                  <a:pt x="5941494" y="6446927"/>
                </a:lnTo>
                <a:lnTo>
                  <a:pt x="5932354" y="6446927"/>
                </a:lnTo>
                <a:lnTo>
                  <a:pt x="5932354" y="6456694"/>
                </a:lnTo>
                <a:lnTo>
                  <a:pt x="5941494" y="6456694"/>
                </a:lnTo>
                <a:lnTo>
                  <a:pt x="5941494" y="6521015"/>
                </a:lnTo>
                <a:lnTo>
                  <a:pt x="5951748" y="6521015"/>
                </a:lnTo>
                <a:lnTo>
                  <a:pt x="5951748" y="6456694"/>
                </a:lnTo>
                <a:lnTo>
                  <a:pt x="5963611" y="6456694"/>
                </a:lnTo>
                <a:lnTo>
                  <a:pt x="5963611" y="6446927"/>
                </a:lnTo>
                <a:lnTo>
                  <a:pt x="5951748" y="6446927"/>
                </a:lnTo>
                <a:lnTo>
                  <a:pt x="5951748" y="6440090"/>
                </a:lnTo>
                <a:cubicBezTo>
                  <a:pt x="5951748" y="6435579"/>
                  <a:pt x="5952410" y="6432521"/>
                  <a:pt x="5953739" y="6430916"/>
                </a:cubicBezTo>
                <a:cubicBezTo>
                  <a:pt x="5955062" y="6429312"/>
                  <a:pt x="5957260" y="6428509"/>
                  <a:pt x="5960330" y="6428509"/>
                </a:cubicBezTo>
                <a:cubicBezTo>
                  <a:pt x="5962236" y="6428509"/>
                  <a:pt x="5964258" y="6428742"/>
                  <a:pt x="5966398" y="6429207"/>
                </a:cubicBezTo>
                <a:lnTo>
                  <a:pt x="5967206" y="6423469"/>
                </a:lnTo>
                <a:lnTo>
                  <a:pt x="5967206" y="6433183"/>
                </a:lnTo>
                <a:lnTo>
                  <a:pt x="5977463" y="6433183"/>
                </a:lnTo>
                <a:lnTo>
                  <a:pt x="5977463" y="6418742"/>
                </a:lnTo>
                <a:lnTo>
                  <a:pt x="5967874" y="6418742"/>
                </a:lnTo>
                <a:lnTo>
                  <a:pt x="5967935" y="6418324"/>
                </a:lnTo>
                <a:cubicBezTo>
                  <a:pt x="5964434" y="6417440"/>
                  <a:pt x="5961218" y="6416998"/>
                  <a:pt x="5958282" y="6416998"/>
                </a:cubicBezTo>
                <a:close/>
                <a:moveTo>
                  <a:pt x="883226" y="6416998"/>
                </a:moveTo>
                <a:cubicBezTo>
                  <a:pt x="875878" y="6416998"/>
                  <a:pt x="868890" y="6419196"/>
                  <a:pt x="862262" y="6423591"/>
                </a:cubicBezTo>
                <a:cubicBezTo>
                  <a:pt x="855634" y="6427986"/>
                  <a:pt x="850274" y="6434300"/>
                  <a:pt x="846182" y="6442532"/>
                </a:cubicBezTo>
                <a:cubicBezTo>
                  <a:pt x="842090" y="6450764"/>
                  <a:pt x="840042" y="6459810"/>
                  <a:pt x="840042" y="6469670"/>
                </a:cubicBezTo>
                <a:cubicBezTo>
                  <a:pt x="840042" y="6483762"/>
                  <a:pt x="844182" y="6496052"/>
                  <a:pt x="852460" y="6506539"/>
                </a:cubicBezTo>
                <a:cubicBezTo>
                  <a:pt x="860738" y="6517027"/>
                  <a:pt x="870994" y="6522271"/>
                  <a:pt x="883226" y="6522271"/>
                </a:cubicBezTo>
                <a:cubicBezTo>
                  <a:pt x="890574" y="6522271"/>
                  <a:pt x="897562" y="6520073"/>
                  <a:pt x="904190" y="6515678"/>
                </a:cubicBezTo>
                <a:cubicBezTo>
                  <a:pt x="910818" y="6511283"/>
                  <a:pt x="916178" y="6504970"/>
                  <a:pt x="920270" y="6496738"/>
                </a:cubicBezTo>
                <a:cubicBezTo>
                  <a:pt x="924362" y="6488506"/>
                  <a:pt x="926410" y="6479483"/>
                  <a:pt x="926410" y="6469670"/>
                </a:cubicBezTo>
                <a:cubicBezTo>
                  <a:pt x="926410" y="6455577"/>
                  <a:pt x="922270" y="6443276"/>
                  <a:pt x="913990" y="6432765"/>
                </a:cubicBezTo>
                <a:cubicBezTo>
                  <a:pt x="905714" y="6422254"/>
                  <a:pt x="895458" y="6416998"/>
                  <a:pt x="883226" y="6416998"/>
                </a:cubicBezTo>
                <a:close/>
                <a:moveTo>
                  <a:pt x="5757198" y="6416929"/>
                </a:moveTo>
                <a:cubicBezTo>
                  <a:pt x="5749796" y="6416929"/>
                  <a:pt x="5743092" y="6418918"/>
                  <a:pt x="5737086" y="6422897"/>
                </a:cubicBezTo>
                <a:cubicBezTo>
                  <a:pt x="5731082" y="6426876"/>
                  <a:pt x="5726322" y="6432763"/>
                  <a:pt x="5722807" y="6440559"/>
                </a:cubicBezTo>
                <a:cubicBezTo>
                  <a:pt x="5719292" y="6448354"/>
                  <a:pt x="5717534" y="6457883"/>
                  <a:pt x="5717534" y="6469146"/>
                </a:cubicBezTo>
                <a:cubicBezTo>
                  <a:pt x="5717534" y="6480548"/>
                  <a:pt x="5719290" y="6490438"/>
                  <a:pt x="5722803" y="6498815"/>
                </a:cubicBezTo>
                <a:cubicBezTo>
                  <a:pt x="5726314" y="6507192"/>
                  <a:pt x="5730824" y="6513277"/>
                  <a:pt x="5736334" y="6517070"/>
                </a:cubicBezTo>
                <a:cubicBezTo>
                  <a:pt x="5741849" y="6520863"/>
                  <a:pt x="5748486" y="6522759"/>
                  <a:pt x="5756255" y="6522759"/>
                </a:cubicBezTo>
                <a:cubicBezTo>
                  <a:pt x="5765090" y="6522759"/>
                  <a:pt x="5772590" y="6519934"/>
                  <a:pt x="5778751" y="6514283"/>
                </a:cubicBezTo>
                <a:cubicBezTo>
                  <a:pt x="5784914" y="6508632"/>
                  <a:pt x="5789228" y="6500063"/>
                  <a:pt x="5791694" y="6488575"/>
                </a:cubicBezTo>
                <a:lnTo>
                  <a:pt x="5780530" y="6485157"/>
                </a:lnTo>
                <a:cubicBezTo>
                  <a:pt x="5779042" y="6493901"/>
                  <a:pt x="5776102" y="6500423"/>
                  <a:pt x="5771706" y="6504726"/>
                </a:cubicBezTo>
                <a:cubicBezTo>
                  <a:pt x="5767311" y="6509028"/>
                  <a:pt x="5762090" y="6511179"/>
                  <a:pt x="5756045" y="6511179"/>
                </a:cubicBezTo>
                <a:cubicBezTo>
                  <a:pt x="5747858" y="6511179"/>
                  <a:pt x="5741300" y="6507676"/>
                  <a:pt x="5736370" y="6500671"/>
                </a:cubicBezTo>
                <a:cubicBezTo>
                  <a:pt x="5731443" y="6493665"/>
                  <a:pt x="5728974" y="6483157"/>
                  <a:pt x="5728974" y="6469145"/>
                </a:cubicBezTo>
                <a:cubicBezTo>
                  <a:pt x="5728974" y="6459883"/>
                  <a:pt x="5730198" y="6452226"/>
                  <a:pt x="5732642" y="6446175"/>
                </a:cubicBezTo>
                <a:cubicBezTo>
                  <a:pt x="5735089" y="6440123"/>
                  <a:pt x="5738360" y="6435666"/>
                  <a:pt x="5742458" y="6432804"/>
                </a:cubicBezTo>
                <a:cubicBezTo>
                  <a:pt x="5746558" y="6429941"/>
                  <a:pt x="5751403" y="6428509"/>
                  <a:pt x="5756990" y="6428509"/>
                </a:cubicBezTo>
                <a:cubicBezTo>
                  <a:pt x="5768214" y="6428509"/>
                  <a:pt x="5775688" y="6435602"/>
                  <a:pt x="5779414" y="6449787"/>
                </a:cubicBezTo>
                <a:lnTo>
                  <a:pt x="5790298" y="6446648"/>
                </a:lnTo>
                <a:cubicBezTo>
                  <a:pt x="5787970" y="6436903"/>
                  <a:pt x="5783896" y="6429514"/>
                  <a:pt x="5778079" y="6424480"/>
                </a:cubicBezTo>
                <a:cubicBezTo>
                  <a:pt x="5772258" y="6419446"/>
                  <a:pt x="5765298" y="6416929"/>
                  <a:pt x="5757198" y="6416929"/>
                </a:cubicBezTo>
                <a:close/>
                <a:moveTo>
                  <a:pt x="2249524" y="6416929"/>
                </a:moveTo>
                <a:cubicBezTo>
                  <a:pt x="2240454" y="6416929"/>
                  <a:pt x="2233246" y="6419556"/>
                  <a:pt x="2227898" y="6424812"/>
                </a:cubicBezTo>
                <a:cubicBezTo>
                  <a:pt x="2222550" y="6430067"/>
                  <a:pt x="2219874" y="6436834"/>
                  <a:pt x="2219874" y="6445113"/>
                </a:cubicBezTo>
                <a:cubicBezTo>
                  <a:pt x="2219874" y="6449717"/>
                  <a:pt x="2220806" y="6453845"/>
                  <a:pt x="2222666" y="6457496"/>
                </a:cubicBezTo>
                <a:cubicBezTo>
                  <a:pt x="2224526" y="6461147"/>
                  <a:pt x="2227130" y="6464158"/>
                  <a:pt x="2230478" y="6466530"/>
                </a:cubicBezTo>
                <a:cubicBezTo>
                  <a:pt x="2233826" y="6468902"/>
                  <a:pt x="2239454" y="6471262"/>
                  <a:pt x="2247362" y="6473609"/>
                </a:cubicBezTo>
                <a:cubicBezTo>
                  <a:pt x="2256244" y="6476238"/>
                  <a:pt x="2262022" y="6478272"/>
                  <a:pt x="2264698" y="6479711"/>
                </a:cubicBezTo>
                <a:cubicBezTo>
                  <a:pt x="2267372" y="6481150"/>
                  <a:pt x="2269370" y="6482995"/>
                  <a:pt x="2270698" y="6485246"/>
                </a:cubicBezTo>
                <a:cubicBezTo>
                  <a:pt x="2272022" y="6487497"/>
                  <a:pt x="2272686" y="6490131"/>
                  <a:pt x="2272686" y="6493147"/>
                </a:cubicBezTo>
                <a:cubicBezTo>
                  <a:pt x="2272686" y="6498299"/>
                  <a:pt x="2270860" y="6502487"/>
                  <a:pt x="2267210" y="6505713"/>
                </a:cubicBezTo>
                <a:cubicBezTo>
                  <a:pt x="2263558" y="6508938"/>
                  <a:pt x="2258430" y="6510551"/>
                  <a:pt x="2251826" y="6510551"/>
                </a:cubicBezTo>
                <a:cubicBezTo>
                  <a:pt x="2247222" y="6510551"/>
                  <a:pt x="2243082" y="6509597"/>
                  <a:pt x="2239408" y="6507690"/>
                </a:cubicBezTo>
                <a:cubicBezTo>
                  <a:pt x="2235734" y="6505784"/>
                  <a:pt x="2232910" y="6503261"/>
                  <a:pt x="2230932" y="6500121"/>
                </a:cubicBezTo>
                <a:cubicBezTo>
                  <a:pt x="2228954" y="6496982"/>
                  <a:pt x="2227688" y="6492598"/>
                  <a:pt x="2227130" y="6486971"/>
                </a:cubicBezTo>
                <a:lnTo>
                  <a:pt x="2216666" y="6488087"/>
                </a:lnTo>
                <a:cubicBezTo>
                  <a:pt x="2216898" y="6498738"/>
                  <a:pt x="2220094" y="6507179"/>
                  <a:pt x="2226258" y="6513411"/>
                </a:cubicBezTo>
                <a:cubicBezTo>
                  <a:pt x="2232420" y="6519643"/>
                  <a:pt x="2240686" y="6522759"/>
                  <a:pt x="2251058" y="6522759"/>
                </a:cubicBezTo>
                <a:cubicBezTo>
                  <a:pt x="2257710" y="6522759"/>
                  <a:pt x="2263394" y="6521505"/>
                  <a:pt x="2268116" y="6518996"/>
                </a:cubicBezTo>
                <a:cubicBezTo>
                  <a:pt x="2272836" y="6516487"/>
                  <a:pt x="2276570" y="6512828"/>
                  <a:pt x="2279314" y="6508020"/>
                </a:cubicBezTo>
                <a:cubicBezTo>
                  <a:pt x="2282058" y="6503212"/>
                  <a:pt x="2283430" y="6497881"/>
                  <a:pt x="2283430" y="6492028"/>
                </a:cubicBezTo>
                <a:cubicBezTo>
                  <a:pt x="2283430" y="6486127"/>
                  <a:pt x="2282124" y="6481051"/>
                  <a:pt x="2279514" y="6476800"/>
                </a:cubicBezTo>
                <a:cubicBezTo>
                  <a:pt x="2276904" y="6472549"/>
                  <a:pt x="2273042" y="6469116"/>
                  <a:pt x="2267928" y="6466500"/>
                </a:cubicBezTo>
                <a:cubicBezTo>
                  <a:pt x="2264582" y="6464818"/>
                  <a:pt x="2258770" y="6462832"/>
                  <a:pt x="2250496" y="6460543"/>
                </a:cubicBezTo>
                <a:cubicBezTo>
                  <a:pt x="2242034" y="6458207"/>
                  <a:pt x="2236594" y="6455900"/>
                  <a:pt x="2234178" y="6453621"/>
                </a:cubicBezTo>
                <a:cubicBezTo>
                  <a:pt x="2231758" y="6451343"/>
                  <a:pt x="2230548" y="6448134"/>
                  <a:pt x="2230548" y="6443995"/>
                </a:cubicBezTo>
                <a:cubicBezTo>
                  <a:pt x="2230548" y="6439530"/>
                  <a:pt x="2232198" y="6435892"/>
                  <a:pt x="2235502" y="6433078"/>
                </a:cubicBezTo>
                <a:cubicBezTo>
                  <a:pt x="2238802" y="6430265"/>
                  <a:pt x="2243594" y="6428858"/>
                  <a:pt x="2249874" y="6428858"/>
                </a:cubicBezTo>
                <a:cubicBezTo>
                  <a:pt x="2256058" y="6428858"/>
                  <a:pt x="2260860" y="6430463"/>
                  <a:pt x="2264278" y="6433672"/>
                </a:cubicBezTo>
                <a:cubicBezTo>
                  <a:pt x="2267698" y="6436881"/>
                  <a:pt x="2269686" y="6441811"/>
                  <a:pt x="2270242" y="6448462"/>
                </a:cubicBezTo>
                <a:lnTo>
                  <a:pt x="2280918" y="6447485"/>
                </a:lnTo>
                <a:cubicBezTo>
                  <a:pt x="2280730" y="6441253"/>
                  <a:pt x="2279346" y="6435834"/>
                  <a:pt x="2276766" y="6431230"/>
                </a:cubicBezTo>
                <a:cubicBezTo>
                  <a:pt x="2274186" y="6426626"/>
                  <a:pt x="2270558" y="6423091"/>
                  <a:pt x="2265882" y="6420626"/>
                </a:cubicBezTo>
                <a:cubicBezTo>
                  <a:pt x="2261210" y="6418161"/>
                  <a:pt x="2255756" y="6416929"/>
                  <a:pt x="2249524" y="6416929"/>
                </a:cubicBezTo>
                <a:close/>
                <a:moveTo>
                  <a:pt x="2107518" y="6416929"/>
                </a:moveTo>
                <a:cubicBezTo>
                  <a:pt x="2099194" y="6416929"/>
                  <a:pt x="2091984" y="6418895"/>
                  <a:pt x="2085892" y="6422827"/>
                </a:cubicBezTo>
                <a:cubicBezTo>
                  <a:pt x="2079798" y="6426760"/>
                  <a:pt x="2074870" y="6432868"/>
                  <a:pt x="2071102" y="6441152"/>
                </a:cubicBezTo>
                <a:cubicBezTo>
                  <a:pt x="2067334" y="6449436"/>
                  <a:pt x="2065450" y="6459163"/>
                  <a:pt x="2065450" y="6470332"/>
                </a:cubicBezTo>
                <a:cubicBezTo>
                  <a:pt x="2065450" y="6481362"/>
                  <a:pt x="2067322" y="6490810"/>
                  <a:pt x="2071066" y="6498675"/>
                </a:cubicBezTo>
                <a:cubicBezTo>
                  <a:pt x="2074810" y="6506541"/>
                  <a:pt x="2079892" y="6512521"/>
                  <a:pt x="2086310" y="6516616"/>
                </a:cubicBezTo>
                <a:cubicBezTo>
                  <a:pt x="2092730" y="6520712"/>
                  <a:pt x="2100030" y="6522759"/>
                  <a:pt x="2108216" y="6522759"/>
                </a:cubicBezTo>
                <a:cubicBezTo>
                  <a:pt x="2114354" y="6522759"/>
                  <a:pt x="2120332" y="6521422"/>
                  <a:pt x="2126146" y="6518748"/>
                </a:cubicBezTo>
                <a:cubicBezTo>
                  <a:pt x="2131958" y="6516074"/>
                  <a:pt x="2137586" y="6512086"/>
                  <a:pt x="2143028" y="6506784"/>
                </a:cubicBezTo>
                <a:lnTo>
                  <a:pt x="2143028" y="6468763"/>
                </a:lnTo>
                <a:lnTo>
                  <a:pt x="2107518" y="6468832"/>
                </a:lnTo>
                <a:lnTo>
                  <a:pt x="2107518" y="6480901"/>
                </a:lnTo>
                <a:lnTo>
                  <a:pt x="2132146" y="6480901"/>
                </a:lnTo>
                <a:lnTo>
                  <a:pt x="2132146" y="6499947"/>
                </a:lnTo>
                <a:cubicBezTo>
                  <a:pt x="2129446" y="6502830"/>
                  <a:pt x="2125808" y="6505319"/>
                  <a:pt x="2121226" y="6507411"/>
                </a:cubicBezTo>
                <a:cubicBezTo>
                  <a:pt x="2116646" y="6509504"/>
                  <a:pt x="2112170" y="6510551"/>
                  <a:pt x="2107798" y="6510551"/>
                </a:cubicBezTo>
                <a:cubicBezTo>
                  <a:pt x="2098634" y="6510551"/>
                  <a:pt x="2091194" y="6507141"/>
                  <a:pt x="2085474" y="6500322"/>
                </a:cubicBezTo>
                <a:cubicBezTo>
                  <a:pt x="2079754" y="6493502"/>
                  <a:pt x="2076892" y="6483250"/>
                  <a:pt x="2076892" y="6469565"/>
                </a:cubicBezTo>
                <a:cubicBezTo>
                  <a:pt x="2076892" y="6460581"/>
                  <a:pt x="2078230" y="6452971"/>
                  <a:pt x="2080904" y="6446733"/>
                </a:cubicBezTo>
                <a:cubicBezTo>
                  <a:pt x="2083578" y="6440496"/>
                  <a:pt x="2087114" y="6435899"/>
                  <a:pt x="2091508" y="6432943"/>
                </a:cubicBezTo>
                <a:cubicBezTo>
                  <a:pt x="2095902" y="6429987"/>
                  <a:pt x="2101146" y="6428509"/>
                  <a:pt x="2107238" y="6428509"/>
                </a:cubicBezTo>
                <a:cubicBezTo>
                  <a:pt x="2111426" y="6428509"/>
                  <a:pt x="2115192" y="6429323"/>
                  <a:pt x="2118542" y="6430951"/>
                </a:cubicBezTo>
                <a:cubicBezTo>
                  <a:pt x="2121890" y="6432579"/>
                  <a:pt x="2124586" y="6434823"/>
                  <a:pt x="2126634" y="6437683"/>
                </a:cubicBezTo>
                <a:cubicBezTo>
                  <a:pt x="2128680" y="6440543"/>
                  <a:pt x="2130378" y="6444857"/>
                  <a:pt x="2131726" y="6450624"/>
                </a:cubicBezTo>
                <a:lnTo>
                  <a:pt x="2141702" y="6447276"/>
                </a:lnTo>
                <a:cubicBezTo>
                  <a:pt x="2140214" y="6439974"/>
                  <a:pt x="2137982" y="6434230"/>
                  <a:pt x="2135006" y="6430044"/>
                </a:cubicBezTo>
                <a:cubicBezTo>
                  <a:pt x="2132028" y="6425858"/>
                  <a:pt x="2128238" y="6422626"/>
                  <a:pt x="2123634" y="6420347"/>
                </a:cubicBezTo>
                <a:cubicBezTo>
                  <a:pt x="2119030" y="6418068"/>
                  <a:pt x="2113658" y="6416929"/>
                  <a:pt x="2107518" y="6416929"/>
                </a:cubicBezTo>
                <a:close/>
                <a:moveTo>
                  <a:pt x="1516098" y="6416929"/>
                </a:moveTo>
                <a:cubicBezTo>
                  <a:pt x="1507030" y="6416929"/>
                  <a:pt x="1499822" y="6419556"/>
                  <a:pt x="1494474" y="6424812"/>
                </a:cubicBezTo>
                <a:cubicBezTo>
                  <a:pt x="1489124" y="6430067"/>
                  <a:pt x="1486450" y="6436834"/>
                  <a:pt x="1486450" y="6445113"/>
                </a:cubicBezTo>
                <a:cubicBezTo>
                  <a:pt x="1486450" y="6449717"/>
                  <a:pt x="1487380" y="6453845"/>
                  <a:pt x="1489240" y="6457496"/>
                </a:cubicBezTo>
                <a:cubicBezTo>
                  <a:pt x="1491100" y="6461147"/>
                  <a:pt x="1493706" y="6464158"/>
                  <a:pt x="1497054" y="6466530"/>
                </a:cubicBezTo>
                <a:cubicBezTo>
                  <a:pt x="1500402" y="6468902"/>
                  <a:pt x="1506030" y="6471262"/>
                  <a:pt x="1513936" y="6473609"/>
                </a:cubicBezTo>
                <a:cubicBezTo>
                  <a:pt x="1522818" y="6476238"/>
                  <a:pt x="1528598" y="6478272"/>
                  <a:pt x="1531272" y="6479711"/>
                </a:cubicBezTo>
                <a:cubicBezTo>
                  <a:pt x="1533946" y="6481150"/>
                  <a:pt x="1535946" y="6482995"/>
                  <a:pt x="1537272" y="6485246"/>
                </a:cubicBezTo>
                <a:cubicBezTo>
                  <a:pt x="1538598" y="6487497"/>
                  <a:pt x="1539260" y="6490131"/>
                  <a:pt x="1539260" y="6493147"/>
                </a:cubicBezTo>
                <a:cubicBezTo>
                  <a:pt x="1539260" y="6498299"/>
                  <a:pt x="1537434" y="6502487"/>
                  <a:pt x="1533786" y="6505713"/>
                </a:cubicBezTo>
                <a:cubicBezTo>
                  <a:pt x="1530134" y="6508938"/>
                  <a:pt x="1525006" y="6510551"/>
                  <a:pt x="1518402" y="6510551"/>
                </a:cubicBezTo>
                <a:cubicBezTo>
                  <a:pt x="1513798" y="6510551"/>
                  <a:pt x="1509658" y="6509597"/>
                  <a:pt x="1505984" y="6507690"/>
                </a:cubicBezTo>
                <a:cubicBezTo>
                  <a:pt x="1502310" y="6505784"/>
                  <a:pt x="1499486" y="6503261"/>
                  <a:pt x="1497506" y="6500121"/>
                </a:cubicBezTo>
                <a:cubicBezTo>
                  <a:pt x="1495530" y="6496982"/>
                  <a:pt x="1494262" y="6492598"/>
                  <a:pt x="1493706" y="6486971"/>
                </a:cubicBezTo>
                <a:lnTo>
                  <a:pt x="1483240" y="6488087"/>
                </a:lnTo>
                <a:cubicBezTo>
                  <a:pt x="1483474" y="6498738"/>
                  <a:pt x="1486670" y="6507179"/>
                  <a:pt x="1492834" y="6513411"/>
                </a:cubicBezTo>
                <a:cubicBezTo>
                  <a:pt x="1498994" y="6519643"/>
                  <a:pt x="1507262" y="6522759"/>
                  <a:pt x="1517634" y="6522759"/>
                </a:cubicBezTo>
                <a:cubicBezTo>
                  <a:pt x="1524284" y="6522759"/>
                  <a:pt x="1529970" y="6521505"/>
                  <a:pt x="1534690" y="6518996"/>
                </a:cubicBezTo>
                <a:cubicBezTo>
                  <a:pt x="1539412" y="6516487"/>
                  <a:pt x="1543146" y="6512828"/>
                  <a:pt x="1545886" y="6508020"/>
                </a:cubicBezTo>
                <a:cubicBezTo>
                  <a:pt x="1548632" y="6503212"/>
                  <a:pt x="1550004" y="6497881"/>
                  <a:pt x="1550004" y="6492028"/>
                </a:cubicBezTo>
                <a:cubicBezTo>
                  <a:pt x="1550004" y="6486127"/>
                  <a:pt x="1548698" y="6481051"/>
                  <a:pt x="1546090" y="6476800"/>
                </a:cubicBezTo>
                <a:cubicBezTo>
                  <a:pt x="1543478" y="6472549"/>
                  <a:pt x="1539618" y="6469116"/>
                  <a:pt x="1534502" y="6466500"/>
                </a:cubicBezTo>
                <a:cubicBezTo>
                  <a:pt x="1531156" y="6464818"/>
                  <a:pt x="1525346" y="6462832"/>
                  <a:pt x="1517072" y="6460543"/>
                </a:cubicBezTo>
                <a:cubicBezTo>
                  <a:pt x="1508610" y="6458207"/>
                  <a:pt x="1503170" y="6455900"/>
                  <a:pt x="1500752" y="6453621"/>
                </a:cubicBezTo>
                <a:cubicBezTo>
                  <a:pt x="1498334" y="6451343"/>
                  <a:pt x="1497122" y="6448134"/>
                  <a:pt x="1497122" y="6443995"/>
                </a:cubicBezTo>
                <a:cubicBezTo>
                  <a:pt x="1497122" y="6439530"/>
                  <a:pt x="1498774" y="6435892"/>
                  <a:pt x="1502078" y="6433078"/>
                </a:cubicBezTo>
                <a:cubicBezTo>
                  <a:pt x="1505378" y="6430265"/>
                  <a:pt x="1510170" y="6428858"/>
                  <a:pt x="1516448" y="6428858"/>
                </a:cubicBezTo>
                <a:cubicBezTo>
                  <a:pt x="1522634" y="6428858"/>
                  <a:pt x="1527434" y="6430463"/>
                  <a:pt x="1530854" y="6433672"/>
                </a:cubicBezTo>
                <a:cubicBezTo>
                  <a:pt x="1534272" y="6436881"/>
                  <a:pt x="1536260" y="6441811"/>
                  <a:pt x="1536818" y="6448462"/>
                </a:cubicBezTo>
                <a:lnTo>
                  <a:pt x="1547492" y="6447485"/>
                </a:lnTo>
                <a:cubicBezTo>
                  <a:pt x="1547306" y="6441253"/>
                  <a:pt x="1545922" y="6435834"/>
                  <a:pt x="1543342" y="6431230"/>
                </a:cubicBezTo>
                <a:cubicBezTo>
                  <a:pt x="1540760" y="6426626"/>
                  <a:pt x="1537132" y="6423091"/>
                  <a:pt x="1532458" y="6420626"/>
                </a:cubicBezTo>
                <a:cubicBezTo>
                  <a:pt x="1527784" y="6418161"/>
                  <a:pt x="1522330" y="6416929"/>
                  <a:pt x="1516098" y="6416929"/>
                </a:cubicBezTo>
                <a:close/>
                <a:moveTo>
                  <a:pt x="999308" y="6416929"/>
                </a:moveTo>
                <a:cubicBezTo>
                  <a:pt x="991906" y="6416929"/>
                  <a:pt x="985202" y="6418918"/>
                  <a:pt x="979198" y="6422897"/>
                </a:cubicBezTo>
                <a:cubicBezTo>
                  <a:pt x="973190" y="6426876"/>
                  <a:pt x="968432" y="6432763"/>
                  <a:pt x="964916" y="6440559"/>
                </a:cubicBezTo>
                <a:cubicBezTo>
                  <a:pt x="961402" y="6448354"/>
                  <a:pt x="959644" y="6457883"/>
                  <a:pt x="959644" y="6469146"/>
                </a:cubicBezTo>
                <a:cubicBezTo>
                  <a:pt x="959644" y="6480548"/>
                  <a:pt x="961400" y="6490438"/>
                  <a:pt x="964910" y="6498815"/>
                </a:cubicBezTo>
                <a:cubicBezTo>
                  <a:pt x="968424" y="6507192"/>
                  <a:pt x="972934" y="6513277"/>
                  <a:pt x="978446" y="6517070"/>
                </a:cubicBezTo>
                <a:cubicBezTo>
                  <a:pt x="983958" y="6520863"/>
                  <a:pt x="990596" y="6522759"/>
                  <a:pt x="998362" y="6522759"/>
                </a:cubicBezTo>
                <a:cubicBezTo>
                  <a:pt x="1007198" y="6522759"/>
                  <a:pt x="1014698" y="6519934"/>
                  <a:pt x="1020862" y="6514283"/>
                </a:cubicBezTo>
                <a:cubicBezTo>
                  <a:pt x="1027024" y="6508632"/>
                  <a:pt x="1031338" y="6500063"/>
                  <a:pt x="1033802" y="6488575"/>
                </a:cubicBezTo>
                <a:lnTo>
                  <a:pt x="1022640" y="6485157"/>
                </a:lnTo>
                <a:cubicBezTo>
                  <a:pt x="1021152" y="6493901"/>
                  <a:pt x="1018210" y="6500423"/>
                  <a:pt x="1013816" y="6504726"/>
                </a:cubicBezTo>
                <a:cubicBezTo>
                  <a:pt x="1009420" y="6509028"/>
                  <a:pt x="1004202" y="6511179"/>
                  <a:pt x="998154" y="6511179"/>
                </a:cubicBezTo>
                <a:cubicBezTo>
                  <a:pt x="989968" y="6511179"/>
                  <a:pt x="983410" y="6507676"/>
                  <a:pt x="978480" y="6500671"/>
                </a:cubicBezTo>
                <a:cubicBezTo>
                  <a:pt x="973550" y="6493665"/>
                  <a:pt x="971086" y="6483157"/>
                  <a:pt x="971086" y="6469145"/>
                </a:cubicBezTo>
                <a:cubicBezTo>
                  <a:pt x="971086" y="6459883"/>
                  <a:pt x="972308" y="6452226"/>
                  <a:pt x="974754" y="6446175"/>
                </a:cubicBezTo>
                <a:cubicBezTo>
                  <a:pt x="977198" y="6440123"/>
                  <a:pt x="980470" y="6435666"/>
                  <a:pt x="984568" y="6432804"/>
                </a:cubicBezTo>
                <a:cubicBezTo>
                  <a:pt x="988666" y="6429941"/>
                  <a:pt x="993510" y="6428509"/>
                  <a:pt x="999100" y="6428509"/>
                </a:cubicBezTo>
                <a:cubicBezTo>
                  <a:pt x="1010324" y="6428509"/>
                  <a:pt x="1017800" y="6435602"/>
                  <a:pt x="1021526" y="6449787"/>
                </a:cubicBezTo>
                <a:lnTo>
                  <a:pt x="1032406" y="6446648"/>
                </a:lnTo>
                <a:cubicBezTo>
                  <a:pt x="1030080" y="6436903"/>
                  <a:pt x="1026006" y="6429514"/>
                  <a:pt x="1020186" y="6424480"/>
                </a:cubicBezTo>
                <a:cubicBezTo>
                  <a:pt x="1014368" y="6419446"/>
                  <a:pt x="1007410" y="6416929"/>
                  <a:pt x="999308" y="6416929"/>
                </a:cubicBezTo>
                <a:close/>
                <a:moveTo>
                  <a:pt x="0" y="0"/>
                </a:moveTo>
                <a:lnTo>
                  <a:pt x="12188819" y="0"/>
                </a:lnTo>
                <a:lnTo>
                  <a:pt x="12188819" y="6857997"/>
                </a:lnTo>
                <a:lnTo>
                  <a:pt x="11795280" y="6857997"/>
                </a:lnTo>
                <a:lnTo>
                  <a:pt x="11795280" y="6857998"/>
                </a:lnTo>
                <a:lnTo>
                  <a:pt x="11456867" y="6857998"/>
                </a:lnTo>
                <a:lnTo>
                  <a:pt x="10262327" y="6857998"/>
                </a:lnTo>
                <a:lnTo>
                  <a:pt x="9877741" y="6857998"/>
                </a:lnTo>
                <a:lnTo>
                  <a:pt x="9877741" y="6857997"/>
                </a:lnTo>
                <a:lnTo>
                  <a:pt x="8718644" y="6857997"/>
                </a:lnTo>
                <a:lnTo>
                  <a:pt x="0" y="6857997"/>
                </a:lnTo>
                <a:lnTo>
                  <a:pt x="0" y="6237284"/>
                </a:lnTo>
                <a:lnTo>
                  <a:pt x="6095994" y="6237284"/>
                </a:lnTo>
                <a:lnTo>
                  <a:pt x="6095994" y="3141659"/>
                </a:lnTo>
                <a:lnTo>
                  <a:pt x="0" y="3141659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1363E3C-C1E3-4118-8EF2-9F8DBB34DB3A}"/>
              </a:ext>
            </a:extLst>
          </p:cNvPr>
          <p:cNvGrpSpPr/>
          <p:nvPr userDrawn="1"/>
        </p:nvGrpSpPr>
        <p:grpSpPr>
          <a:xfrm>
            <a:off x="4" y="3106800"/>
            <a:ext cx="6851948" cy="3516259"/>
            <a:chOff x="4" y="3106800"/>
            <a:chExt cx="6851948" cy="3516259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1FA4CF6F-55B8-47F1-9CC1-6186CB347971}"/>
                </a:ext>
              </a:extLst>
            </p:cNvPr>
            <p:cNvSpPr/>
            <p:nvPr userDrawn="1"/>
          </p:nvSpPr>
          <p:spPr>
            <a:xfrm>
              <a:off x="4" y="3106800"/>
              <a:ext cx="6130800" cy="3168000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8A6E549F-C5F7-4D94-89B2-21D406FB1D72}"/>
                </a:ext>
              </a:extLst>
            </p:cNvPr>
            <p:cNvSpPr/>
            <p:nvPr userDrawn="1"/>
          </p:nvSpPr>
          <p:spPr>
            <a:xfrm>
              <a:off x="731952" y="6335059"/>
              <a:ext cx="612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E08DCA74-AB6E-40F3-ADE1-B0678BF2E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3265484"/>
            <a:ext cx="5005854" cy="457200"/>
          </a:xfrm>
        </p:spPr>
        <p:txBody>
          <a:bodyPr/>
          <a:lstStyle>
            <a:lvl1pPr>
              <a:spcBef>
                <a:spcPts val="500"/>
              </a:spcBef>
              <a:defRPr sz="31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endParaRPr lang="en-US" noProof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54168" y="3994289"/>
            <a:ext cx="4993293" cy="1980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Add text / Text </a:t>
            </a:r>
            <a:r>
              <a:rPr lang="en-US" noProof="0" err="1"/>
              <a:t>hinzufügen</a:t>
            </a:r>
            <a:endParaRPr lang="en-US" noProof="0"/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98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(big) and Text Box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1ED393E-581D-40A5-BE97-E6EF2AAA88A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88819" cy="6857997"/>
          </a:xfrm>
          <a:custGeom>
            <a:avLst/>
            <a:gdLst>
              <a:gd name="connsiteX0" fmla="*/ 2164818 w 12188819"/>
              <a:gd name="connsiteY0" fmla="*/ 6506714 h 6857997"/>
              <a:gd name="connsiteX1" fmla="*/ 2164818 w 12188819"/>
              <a:gd name="connsiteY1" fmla="*/ 6521015 h 6857997"/>
              <a:gd name="connsiteX2" fmla="*/ 2170608 w 12188819"/>
              <a:gd name="connsiteY2" fmla="*/ 6521015 h 6857997"/>
              <a:gd name="connsiteX3" fmla="*/ 2168864 w 12188819"/>
              <a:gd name="connsiteY3" fmla="*/ 6530887 h 6857997"/>
              <a:gd name="connsiteX4" fmla="*/ 2164120 w 12188819"/>
              <a:gd name="connsiteY4" fmla="*/ 6535875 h 6857997"/>
              <a:gd name="connsiteX5" fmla="*/ 2166980 w 12188819"/>
              <a:gd name="connsiteY5" fmla="*/ 6541247 h 6857997"/>
              <a:gd name="connsiteX6" fmla="*/ 2174096 w 12188819"/>
              <a:gd name="connsiteY6" fmla="*/ 6534026 h 6857997"/>
              <a:gd name="connsiteX7" fmla="*/ 2176538 w 12188819"/>
              <a:gd name="connsiteY7" fmla="*/ 6521015 h 6857997"/>
              <a:gd name="connsiteX8" fmla="*/ 2176538 w 12188819"/>
              <a:gd name="connsiteY8" fmla="*/ 6506714 h 6857997"/>
              <a:gd name="connsiteX9" fmla="*/ 6291676 w 12188819"/>
              <a:gd name="connsiteY9" fmla="*/ 6483831 h 6857997"/>
              <a:gd name="connsiteX10" fmla="*/ 6291676 w 12188819"/>
              <a:gd name="connsiteY10" fmla="*/ 6488436 h 6857997"/>
              <a:gd name="connsiteX11" fmla="*/ 6289444 w 12188819"/>
              <a:gd name="connsiteY11" fmla="*/ 6502354 h 6857997"/>
              <a:gd name="connsiteX12" fmla="*/ 6282711 w 12188819"/>
              <a:gd name="connsiteY12" fmla="*/ 6509993 h 6857997"/>
              <a:gd name="connsiteX13" fmla="*/ 6272700 w 12188819"/>
              <a:gd name="connsiteY13" fmla="*/ 6512853 h 6857997"/>
              <a:gd name="connsiteX14" fmla="*/ 6263631 w 12188819"/>
              <a:gd name="connsiteY14" fmla="*/ 6509679 h 6857997"/>
              <a:gd name="connsiteX15" fmla="*/ 6260352 w 12188819"/>
              <a:gd name="connsiteY15" fmla="*/ 6501203 h 6857997"/>
              <a:gd name="connsiteX16" fmla="*/ 6261782 w 12188819"/>
              <a:gd name="connsiteY16" fmla="*/ 6495168 h 6857997"/>
              <a:gd name="connsiteX17" fmla="*/ 6265794 w 12188819"/>
              <a:gd name="connsiteY17" fmla="*/ 6491122 h 6857997"/>
              <a:gd name="connsiteX18" fmla="*/ 6274863 w 12188819"/>
              <a:gd name="connsiteY18" fmla="*/ 6488575 h 6857997"/>
              <a:gd name="connsiteX19" fmla="*/ 6291676 w 12188819"/>
              <a:gd name="connsiteY19" fmla="*/ 6483831 h 6857997"/>
              <a:gd name="connsiteX20" fmla="*/ 2657736 w 12188819"/>
              <a:gd name="connsiteY20" fmla="*/ 6483831 h 6857997"/>
              <a:gd name="connsiteX21" fmla="*/ 2657736 w 12188819"/>
              <a:gd name="connsiteY21" fmla="*/ 6488436 h 6857997"/>
              <a:gd name="connsiteX22" fmla="*/ 2655504 w 12188819"/>
              <a:gd name="connsiteY22" fmla="*/ 6502354 h 6857997"/>
              <a:gd name="connsiteX23" fmla="*/ 2648770 w 12188819"/>
              <a:gd name="connsiteY23" fmla="*/ 6509993 h 6857997"/>
              <a:gd name="connsiteX24" fmla="*/ 2638760 w 12188819"/>
              <a:gd name="connsiteY24" fmla="*/ 6512853 h 6857997"/>
              <a:gd name="connsiteX25" fmla="*/ 2629690 w 12188819"/>
              <a:gd name="connsiteY25" fmla="*/ 6509679 h 6857997"/>
              <a:gd name="connsiteX26" fmla="*/ 2626412 w 12188819"/>
              <a:gd name="connsiteY26" fmla="*/ 6501203 h 6857997"/>
              <a:gd name="connsiteX27" fmla="*/ 2627842 w 12188819"/>
              <a:gd name="connsiteY27" fmla="*/ 6495168 h 6857997"/>
              <a:gd name="connsiteX28" fmla="*/ 2631854 w 12188819"/>
              <a:gd name="connsiteY28" fmla="*/ 6491122 h 6857997"/>
              <a:gd name="connsiteX29" fmla="*/ 2640922 w 12188819"/>
              <a:gd name="connsiteY29" fmla="*/ 6488575 h 6857997"/>
              <a:gd name="connsiteX30" fmla="*/ 2657736 w 12188819"/>
              <a:gd name="connsiteY30" fmla="*/ 6483831 h 6857997"/>
              <a:gd name="connsiteX31" fmla="*/ 6087294 w 12188819"/>
              <a:gd name="connsiteY31" fmla="*/ 6455577 h 6857997"/>
              <a:gd name="connsiteX32" fmla="*/ 6099920 w 12188819"/>
              <a:gd name="connsiteY32" fmla="*/ 6462484 h 6857997"/>
              <a:gd name="connsiteX33" fmla="*/ 6104036 w 12188819"/>
              <a:gd name="connsiteY33" fmla="*/ 6476855 h 6857997"/>
              <a:gd name="connsiteX34" fmla="*/ 6070131 w 12188819"/>
              <a:gd name="connsiteY34" fmla="*/ 6476855 h 6857997"/>
              <a:gd name="connsiteX35" fmla="*/ 6075503 w 12188819"/>
              <a:gd name="connsiteY35" fmla="*/ 6461333 h 6857997"/>
              <a:gd name="connsiteX36" fmla="*/ 6087294 w 12188819"/>
              <a:gd name="connsiteY36" fmla="*/ 6455577 h 6857997"/>
              <a:gd name="connsiteX37" fmla="*/ 6018396 w 12188819"/>
              <a:gd name="connsiteY37" fmla="*/ 6455577 h 6857997"/>
              <a:gd name="connsiteX38" fmla="*/ 6030542 w 12188819"/>
              <a:gd name="connsiteY38" fmla="*/ 6462728 h 6857997"/>
              <a:gd name="connsiteX39" fmla="*/ 6035358 w 12188819"/>
              <a:gd name="connsiteY39" fmla="*/ 6485436 h 6857997"/>
              <a:gd name="connsiteX40" fmla="*/ 6030542 w 12188819"/>
              <a:gd name="connsiteY40" fmla="*/ 6505667 h 6857997"/>
              <a:gd name="connsiteX41" fmla="*/ 6019164 w 12188819"/>
              <a:gd name="connsiteY41" fmla="*/ 6512365 h 6857997"/>
              <a:gd name="connsiteX42" fmla="*/ 6007542 w 12188819"/>
              <a:gd name="connsiteY42" fmla="*/ 6505388 h 6857997"/>
              <a:gd name="connsiteX43" fmla="*/ 6002550 w 12188819"/>
              <a:gd name="connsiteY43" fmla="*/ 6484041 h 6857997"/>
              <a:gd name="connsiteX44" fmla="*/ 6007226 w 12188819"/>
              <a:gd name="connsiteY44" fmla="*/ 6462449 h 6857997"/>
              <a:gd name="connsiteX45" fmla="*/ 6018396 w 12188819"/>
              <a:gd name="connsiteY45" fmla="*/ 6455577 h 6857997"/>
              <a:gd name="connsiteX46" fmla="*/ 5829560 w 12188819"/>
              <a:gd name="connsiteY46" fmla="*/ 6455577 h 6857997"/>
              <a:gd name="connsiteX47" fmla="*/ 5842536 w 12188819"/>
              <a:gd name="connsiteY47" fmla="*/ 6462597 h 6857997"/>
              <a:gd name="connsiteX48" fmla="*/ 5847768 w 12188819"/>
              <a:gd name="connsiteY48" fmla="*/ 6483936 h 6857997"/>
              <a:gd name="connsiteX49" fmla="*/ 5842570 w 12188819"/>
              <a:gd name="connsiteY49" fmla="*/ 6505275 h 6857997"/>
              <a:gd name="connsiteX50" fmla="*/ 5830118 w 12188819"/>
              <a:gd name="connsiteY50" fmla="*/ 6512365 h 6857997"/>
              <a:gd name="connsiteX51" fmla="*/ 5817142 w 12188819"/>
              <a:gd name="connsiteY51" fmla="*/ 6505345 h 6857997"/>
              <a:gd name="connsiteX52" fmla="*/ 5811910 w 12188819"/>
              <a:gd name="connsiteY52" fmla="*/ 6483936 h 6857997"/>
              <a:gd name="connsiteX53" fmla="*/ 5817072 w 12188819"/>
              <a:gd name="connsiteY53" fmla="*/ 6462632 h 6857997"/>
              <a:gd name="connsiteX54" fmla="*/ 5829560 w 12188819"/>
              <a:gd name="connsiteY54" fmla="*/ 6455577 h 6857997"/>
              <a:gd name="connsiteX55" fmla="*/ 2774982 w 12188819"/>
              <a:gd name="connsiteY55" fmla="*/ 6455577 h 6857997"/>
              <a:gd name="connsiteX56" fmla="*/ 2787126 w 12188819"/>
              <a:gd name="connsiteY56" fmla="*/ 6462728 h 6857997"/>
              <a:gd name="connsiteX57" fmla="*/ 2791944 w 12188819"/>
              <a:gd name="connsiteY57" fmla="*/ 6485436 h 6857997"/>
              <a:gd name="connsiteX58" fmla="*/ 2787126 w 12188819"/>
              <a:gd name="connsiteY58" fmla="*/ 6505667 h 6857997"/>
              <a:gd name="connsiteX59" fmla="*/ 2775750 w 12188819"/>
              <a:gd name="connsiteY59" fmla="*/ 6512365 h 6857997"/>
              <a:gd name="connsiteX60" fmla="*/ 2764126 w 12188819"/>
              <a:gd name="connsiteY60" fmla="*/ 6505388 h 6857997"/>
              <a:gd name="connsiteX61" fmla="*/ 2759134 w 12188819"/>
              <a:gd name="connsiteY61" fmla="*/ 6484041 h 6857997"/>
              <a:gd name="connsiteX62" fmla="*/ 2763810 w 12188819"/>
              <a:gd name="connsiteY62" fmla="*/ 6462449 h 6857997"/>
              <a:gd name="connsiteX63" fmla="*/ 2774982 w 12188819"/>
              <a:gd name="connsiteY63" fmla="*/ 6455577 h 6857997"/>
              <a:gd name="connsiteX64" fmla="*/ 2510502 w 12188819"/>
              <a:gd name="connsiteY64" fmla="*/ 6455577 h 6857997"/>
              <a:gd name="connsiteX65" fmla="*/ 2523130 w 12188819"/>
              <a:gd name="connsiteY65" fmla="*/ 6462484 h 6857997"/>
              <a:gd name="connsiteX66" fmla="*/ 2527246 w 12188819"/>
              <a:gd name="connsiteY66" fmla="*/ 6476855 h 6857997"/>
              <a:gd name="connsiteX67" fmla="*/ 2493342 w 12188819"/>
              <a:gd name="connsiteY67" fmla="*/ 6476855 h 6857997"/>
              <a:gd name="connsiteX68" fmla="*/ 2498714 w 12188819"/>
              <a:gd name="connsiteY68" fmla="*/ 6461333 h 6857997"/>
              <a:gd name="connsiteX69" fmla="*/ 2510502 w 12188819"/>
              <a:gd name="connsiteY69" fmla="*/ 6455577 h 6857997"/>
              <a:gd name="connsiteX70" fmla="*/ 1871770 w 12188819"/>
              <a:gd name="connsiteY70" fmla="*/ 6455577 h 6857997"/>
              <a:gd name="connsiteX71" fmla="*/ 1884746 w 12188819"/>
              <a:gd name="connsiteY71" fmla="*/ 6462597 h 6857997"/>
              <a:gd name="connsiteX72" fmla="*/ 1889978 w 12188819"/>
              <a:gd name="connsiteY72" fmla="*/ 6483936 h 6857997"/>
              <a:gd name="connsiteX73" fmla="*/ 1884782 w 12188819"/>
              <a:gd name="connsiteY73" fmla="*/ 6505275 h 6857997"/>
              <a:gd name="connsiteX74" fmla="*/ 1872328 w 12188819"/>
              <a:gd name="connsiteY74" fmla="*/ 6512365 h 6857997"/>
              <a:gd name="connsiteX75" fmla="*/ 1859352 w 12188819"/>
              <a:gd name="connsiteY75" fmla="*/ 6505345 h 6857997"/>
              <a:gd name="connsiteX76" fmla="*/ 1854120 w 12188819"/>
              <a:gd name="connsiteY76" fmla="*/ 6483936 h 6857997"/>
              <a:gd name="connsiteX77" fmla="*/ 1859282 w 12188819"/>
              <a:gd name="connsiteY77" fmla="*/ 6462632 h 6857997"/>
              <a:gd name="connsiteX78" fmla="*/ 1871770 w 12188819"/>
              <a:gd name="connsiteY78" fmla="*/ 6455577 h 6857997"/>
              <a:gd name="connsiteX79" fmla="*/ 1586578 w 12188819"/>
              <a:gd name="connsiteY79" fmla="*/ 6455577 h 6857997"/>
              <a:gd name="connsiteX80" fmla="*/ 1599206 w 12188819"/>
              <a:gd name="connsiteY80" fmla="*/ 6462484 h 6857997"/>
              <a:gd name="connsiteX81" fmla="*/ 1603322 w 12188819"/>
              <a:gd name="connsiteY81" fmla="*/ 6476855 h 6857997"/>
              <a:gd name="connsiteX82" fmla="*/ 1569416 w 12188819"/>
              <a:gd name="connsiteY82" fmla="*/ 6476855 h 6857997"/>
              <a:gd name="connsiteX83" fmla="*/ 1574788 w 12188819"/>
              <a:gd name="connsiteY83" fmla="*/ 6461333 h 6857997"/>
              <a:gd name="connsiteX84" fmla="*/ 1586578 w 12188819"/>
              <a:gd name="connsiteY84" fmla="*/ 6455577 h 6857997"/>
              <a:gd name="connsiteX85" fmla="*/ 1317680 w 12188819"/>
              <a:gd name="connsiteY85" fmla="*/ 6455577 h 6857997"/>
              <a:gd name="connsiteX86" fmla="*/ 1329914 w 12188819"/>
              <a:gd name="connsiteY86" fmla="*/ 6462397 h 6857997"/>
              <a:gd name="connsiteX87" fmla="*/ 1334946 w 12188819"/>
              <a:gd name="connsiteY87" fmla="*/ 6483204 h 6857997"/>
              <a:gd name="connsiteX88" fmla="*/ 1330054 w 12188819"/>
              <a:gd name="connsiteY88" fmla="*/ 6504116 h 6857997"/>
              <a:gd name="connsiteX89" fmla="*/ 1318170 w 12188819"/>
              <a:gd name="connsiteY89" fmla="*/ 6510690 h 6857997"/>
              <a:gd name="connsiteX90" fmla="*/ 1306354 w 12188819"/>
              <a:gd name="connsiteY90" fmla="*/ 6503976 h 6857997"/>
              <a:gd name="connsiteX91" fmla="*/ 1301530 w 12188819"/>
              <a:gd name="connsiteY91" fmla="*/ 6482644 h 6857997"/>
              <a:gd name="connsiteX92" fmla="*/ 1306390 w 12188819"/>
              <a:gd name="connsiteY92" fmla="*/ 6462397 h 6857997"/>
              <a:gd name="connsiteX93" fmla="*/ 1317680 w 12188819"/>
              <a:gd name="connsiteY93" fmla="*/ 6455577 h 6857997"/>
              <a:gd name="connsiteX94" fmla="*/ 1071670 w 12188819"/>
              <a:gd name="connsiteY94" fmla="*/ 6455577 h 6857997"/>
              <a:gd name="connsiteX95" fmla="*/ 1084646 w 12188819"/>
              <a:gd name="connsiteY95" fmla="*/ 6462597 h 6857997"/>
              <a:gd name="connsiteX96" fmla="*/ 1089878 w 12188819"/>
              <a:gd name="connsiteY96" fmla="*/ 6483936 h 6857997"/>
              <a:gd name="connsiteX97" fmla="*/ 1084682 w 12188819"/>
              <a:gd name="connsiteY97" fmla="*/ 6505275 h 6857997"/>
              <a:gd name="connsiteX98" fmla="*/ 1072228 w 12188819"/>
              <a:gd name="connsiteY98" fmla="*/ 6512365 h 6857997"/>
              <a:gd name="connsiteX99" fmla="*/ 1059252 w 12188819"/>
              <a:gd name="connsiteY99" fmla="*/ 6505345 h 6857997"/>
              <a:gd name="connsiteX100" fmla="*/ 1054020 w 12188819"/>
              <a:gd name="connsiteY100" fmla="*/ 6483936 h 6857997"/>
              <a:gd name="connsiteX101" fmla="*/ 1059182 w 12188819"/>
              <a:gd name="connsiteY101" fmla="*/ 6462632 h 6857997"/>
              <a:gd name="connsiteX102" fmla="*/ 1071670 w 12188819"/>
              <a:gd name="connsiteY102" fmla="*/ 6455577 h 6857997"/>
              <a:gd name="connsiteX103" fmla="*/ 1139782 w 12188819"/>
              <a:gd name="connsiteY103" fmla="*/ 6455089 h 6857997"/>
              <a:gd name="connsiteX104" fmla="*/ 1151472 w 12188819"/>
              <a:gd name="connsiteY104" fmla="*/ 6462065 h 6857997"/>
              <a:gd name="connsiteX105" fmla="*/ 1156274 w 12188819"/>
              <a:gd name="connsiteY105" fmla="*/ 6483552 h 6857997"/>
              <a:gd name="connsiteX106" fmla="*/ 1151334 w 12188819"/>
              <a:gd name="connsiteY106" fmla="*/ 6505319 h 6857997"/>
              <a:gd name="connsiteX107" fmla="*/ 1139854 w 12188819"/>
              <a:gd name="connsiteY107" fmla="*/ 6512365 h 6857997"/>
              <a:gd name="connsiteX108" fmla="*/ 1128230 w 12188819"/>
              <a:gd name="connsiteY108" fmla="*/ 6505563 h 6857997"/>
              <a:gd name="connsiteX109" fmla="*/ 1123428 w 12188819"/>
              <a:gd name="connsiteY109" fmla="*/ 6484390 h 6857997"/>
              <a:gd name="connsiteX110" fmla="*/ 1128508 w 12188819"/>
              <a:gd name="connsiteY110" fmla="*/ 6462589 h 6857997"/>
              <a:gd name="connsiteX111" fmla="*/ 1139782 w 12188819"/>
              <a:gd name="connsiteY111" fmla="*/ 6455089 h 6857997"/>
              <a:gd name="connsiteX112" fmla="*/ 6224382 w 12188819"/>
              <a:gd name="connsiteY112" fmla="*/ 6446927 h 6857997"/>
              <a:gd name="connsiteX113" fmla="*/ 6224382 w 12188819"/>
              <a:gd name="connsiteY113" fmla="*/ 6521015 h 6857997"/>
              <a:gd name="connsiteX114" fmla="*/ 6234638 w 12188819"/>
              <a:gd name="connsiteY114" fmla="*/ 6521015 h 6857997"/>
              <a:gd name="connsiteX115" fmla="*/ 6234638 w 12188819"/>
              <a:gd name="connsiteY115" fmla="*/ 6446927 h 6857997"/>
              <a:gd name="connsiteX116" fmla="*/ 5967206 w 12188819"/>
              <a:gd name="connsiteY116" fmla="*/ 6446927 h 6857997"/>
              <a:gd name="connsiteX117" fmla="*/ 5967206 w 12188819"/>
              <a:gd name="connsiteY117" fmla="*/ 6521015 h 6857997"/>
              <a:gd name="connsiteX118" fmla="*/ 5977462 w 12188819"/>
              <a:gd name="connsiteY118" fmla="*/ 6521015 h 6857997"/>
              <a:gd name="connsiteX119" fmla="*/ 5977462 w 12188819"/>
              <a:gd name="connsiteY119" fmla="*/ 6446927 h 6857997"/>
              <a:gd name="connsiteX120" fmla="*/ 2380892 w 12188819"/>
              <a:gd name="connsiteY120" fmla="*/ 6446927 h 6857997"/>
              <a:gd name="connsiteX121" fmla="*/ 2380892 w 12188819"/>
              <a:gd name="connsiteY121" fmla="*/ 6521015 h 6857997"/>
              <a:gd name="connsiteX122" fmla="*/ 2391148 w 12188819"/>
              <a:gd name="connsiteY122" fmla="*/ 6521015 h 6857997"/>
              <a:gd name="connsiteX123" fmla="*/ 2391148 w 12188819"/>
              <a:gd name="connsiteY123" fmla="*/ 6446927 h 6857997"/>
              <a:gd name="connsiteX124" fmla="*/ 2287702 w 12188819"/>
              <a:gd name="connsiteY124" fmla="*/ 6446927 h 6857997"/>
              <a:gd name="connsiteX125" fmla="*/ 2306366 w 12188819"/>
              <a:gd name="connsiteY125" fmla="*/ 6521015 h 6857997"/>
              <a:gd name="connsiteX126" fmla="*/ 2317108 w 12188819"/>
              <a:gd name="connsiteY126" fmla="*/ 6521015 h 6857997"/>
              <a:gd name="connsiteX127" fmla="*/ 2329386 w 12188819"/>
              <a:gd name="connsiteY127" fmla="*/ 6464019 h 6857997"/>
              <a:gd name="connsiteX128" fmla="*/ 2331690 w 12188819"/>
              <a:gd name="connsiteY128" fmla="*/ 6476646 h 6857997"/>
              <a:gd name="connsiteX129" fmla="*/ 2341386 w 12188819"/>
              <a:gd name="connsiteY129" fmla="*/ 6521015 h 6857997"/>
              <a:gd name="connsiteX130" fmla="*/ 2352104 w 12188819"/>
              <a:gd name="connsiteY130" fmla="*/ 6521015 h 6857997"/>
              <a:gd name="connsiteX131" fmla="*/ 2371070 w 12188819"/>
              <a:gd name="connsiteY131" fmla="*/ 6446927 h 6857997"/>
              <a:gd name="connsiteX132" fmla="*/ 2361026 w 12188819"/>
              <a:gd name="connsiteY132" fmla="*/ 6446927 h 6857997"/>
              <a:gd name="connsiteX133" fmla="*/ 2350654 w 12188819"/>
              <a:gd name="connsiteY133" fmla="*/ 6489761 h 6857997"/>
              <a:gd name="connsiteX134" fmla="*/ 2347176 w 12188819"/>
              <a:gd name="connsiteY134" fmla="*/ 6504063 h 6857997"/>
              <a:gd name="connsiteX135" fmla="*/ 2344116 w 12188819"/>
              <a:gd name="connsiteY135" fmla="*/ 6489901 h 6857997"/>
              <a:gd name="connsiteX136" fmla="*/ 2335078 w 12188819"/>
              <a:gd name="connsiteY136" fmla="*/ 6446927 h 6857997"/>
              <a:gd name="connsiteX137" fmla="*/ 2324448 w 12188819"/>
              <a:gd name="connsiteY137" fmla="*/ 6446927 h 6857997"/>
              <a:gd name="connsiteX138" fmla="*/ 2314810 w 12188819"/>
              <a:gd name="connsiteY138" fmla="*/ 6490319 h 6857997"/>
              <a:gd name="connsiteX139" fmla="*/ 2311598 w 12188819"/>
              <a:gd name="connsiteY139" fmla="*/ 6505598 h 6857997"/>
              <a:gd name="connsiteX140" fmla="*/ 2308022 w 12188819"/>
              <a:gd name="connsiteY140" fmla="*/ 6489692 h 6857997"/>
              <a:gd name="connsiteX141" fmla="*/ 2298346 w 12188819"/>
              <a:gd name="connsiteY141" fmla="*/ 6446927 h 6857997"/>
              <a:gd name="connsiteX142" fmla="*/ 1818918 w 12188819"/>
              <a:gd name="connsiteY142" fmla="*/ 6446927 h 6857997"/>
              <a:gd name="connsiteX143" fmla="*/ 1818918 w 12188819"/>
              <a:gd name="connsiteY143" fmla="*/ 6521015 h 6857997"/>
              <a:gd name="connsiteX144" fmla="*/ 1829174 w 12188819"/>
              <a:gd name="connsiteY144" fmla="*/ 6521015 h 6857997"/>
              <a:gd name="connsiteX145" fmla="*/ 1829174 w 12188819"/>
              <a:gd name="connsiteY145" fmla="*/ 6446927 h 6857997"/>
              <a:gd name="connsiteX146" fmla="*/ 1752242 w 12188819"/>
              <a:gd name="connsiteY146" fmla="*/ 6446927 h 6857997"/>
              <a:gd name="connsiteX147" fmla="*/ 1752242 w 12188819"/>
              <a:gd name="connsiteY147" fmla="*/ 6521015 h 6857997"/>
              <a:gd name="connsiteX148" fmla="*/ 1762498 w 12188819"/>
              <a:gd name="connsiteY148" fmla="*/ 6521015 h 6857997"/>
              <a:gd name="connsiteX149" fmla="*/ 1762498 w 12188819"/>
              <a:gd name="connsiteY149" fmla="*/ 6446927 h 6857997"/>
              <a:gd name="connsiteX150" fmla="*/ 1266468 w 12188819"/>
              <a:gd name="connsiteY150" fmla="*/ 6446927 h 6857997"/>
              <a:gd name="connsiteX151" fmla="*/ 1266468 w 12188819"/>
              <a:gd name="connsiteY151" fmla="*/ 6521015 h 6857997"/>
              <a:gd name="connsiteX152" fmla="*/ 1276722 w 12188819"/>
              <a:gd name="connsiteY152" fmla="*/ 6521015 h 6857997"/>
              <a:gd name="connsiteX153" fmla="*/ 1276722 w 12188819"/>
              <a:gd name="connsiteY153" fmla="*/ 6446927 h 6857997"/>
              <a:gd name="connsiteX154" fmla="*/ 6278770 w 12188819"/>
              <a:gd name="connsiteY154" fmla="*/ 6445252 h 6857997"/>
              <a:gd name="connsiteX155" fmla="*/ 6259899 w 12188819"/>
              <a:gd name="connsiteY155" fmla="*/ 6450694 h 6857997"/>
              <a:gd name="connsiteX156" fmla="*/ 6251144 w 12188819"/>
              <a:gd name="connsiteY156" fmla="*/ 6468065 h 6857997"/>
              <a:gd name="connsiteX157" fmla="*/ 6261259 w 12188819"/>
              <a:gd name="connsiteY157" fmla="*/ 6469739 h 6857997"/>
              <a:gd name="connsiteX158" fmla="*/ 6266491 w 12188819"/>
              <a:gd name="connsiteY158" fmla="*/ 6458557 h 6857997"/>
              <a:gd name="connsiteX159" fmla="*/ 6277235 w 12188819"/>
              <a:gd name="connsiteY159" fmla="*/ 6455577 h 6857997"/>
              <a:gd name="connsiteX160" fmla="*/ 6289025 w 12188819"/>
              <a:gd name="connsiteY160" fmla="*/ 6460042 h 6857997"/>
              <a:gd name="connsiteX161" fmla="*/ 6291746 w 12188819"/>
              <a:gd name="connsiteY161" fmla="*/ 6470716 h 6857997"/>
              <a:gd name="connsiteX162" fmla="*/ 6291676 w 12188819"/>
              <a:gd name="connsiteY162" fmla="*/ 6473925 h 6857997"/>
              <a:gd name="connsiteX163" fmla="*/ 6273258 w 12188819"/>
              <a:gd name="connsiteY163" fmla="*/ 6478320 h 6857997"/>
              <a:gd name="connsiteX164" fmla="*/ 6259306 w 12188819"/>
              <a:gd name="connsiteY164" fmla="*/ 6482436 h 6857997"/>
              <a:gd name="connsiteX165" fmla="*/ 6252050 w 12188819"/>
              <a:gd name="connsiteY165" fmla="*/ 6490180 h 6857997"/>
              <a:gd name="connsiteX166" fmla="*/ 6249399 w 12188819"/>
              <a:gd name="connsiteY166" fmla="*/ 6501551 h 6857997"/>
              <a:gd name="connsiteX167" fmla="*/ 6255050 w 12188819"/>
              <a:gd name="connsiteY167" fmla="*/ 6516969 h 6857997"/>
              <a:gd name="connsiteX168" fmla="*/ 6270189 w 12188819"/>
              <a:gd name="connsiteY168" fmla="*/ 6522690 h 6857997"/>
              <a:gd name="connsiteX169" fmla="*/ 6281770 w 12188819"/>
              <a:gd name="connsiteY169" fmla="*/ 6519968 h 6857997"/>
              <a:gd name="connsiteX170" fmla="*/ 6292513 w 12188819"/>
              <a:gd name="connsiteY170" fmla="*/ 6511875 h 6857997"/>
              <a:gd name="connsiteX171" fmla="*/ 6294606 w 12188819"/>
              <a:gd name="connsiteY171" fmla="*/ 6521015 h 6857997"/>
              <a:gd name="connsiteX172" fmla="*/ 6305350 w 12188819"/>
              <a:gd name="connsiteY172" fmla="*/ 6521015 h 6857997"/>
              <a:gd name="connsiteX173" fmla="*/ 6302733 w 12188819"/>
              <a:gd name="connsiteY173" fmla="*/ 6512120 h 6857997"/>
              <a:gd name="connsiteX174" fmla="*/ 6302071 w 12188819"/>
              <a:gd name="connsiteY174" fmla="*/ 6489971 h 6857997"/>
              <a:gd name="connsiteX175" fmla="*/ 6302071 w 12188819"/>
              <a:gd name="connsiteY175" fmla="*/ 6473227 h 6857997"/>
              <a:gd name="connsiteX176" fmla="*/ 6300641 w 12188819"/>
              <a:gd name="connsiteY176" fmla="*/ 6457740 h 6857997"/>
              <a:gd name="connsiteX177" fmla="*/ 6293769 w 12188819"/>
              <a:gd name="connsiteY177" fmla="*/ 6448845 h 6857997"/>
              <a:gd name="connsiteX178" fmla="*/ 6278770 w 12188819"/>
              <a:gd name="connsiteY178" fmla="*/ 6445252 h 6857997"/>
              <a:gd name="connsiteX179" fmla="*/ 6157702 w 12188819"/>
              <a:gd name="connsiteY179" fmla="*/ 6445252 h 6857997"/>
              <a:gd name="connsiteX180" fmla="*/ 6146594 w 12188819"/>
              <a:gd name="connsiteY180" fmla="*/ 6448270 h 6857997"/>
              <a:gd name="connsiteX181" fmla="*/ 6138411 w 12188819"/>
              <a:gd name="connsiteY181" fmla="*/ 6457392 h 6857997"/>
              <a:gd name="connsiteX182" fmla="*/ 6138411 w 12188819"/>
              <a:gd name="connsiteY182" fmla="*/ 6446927 h 6857997"/>
              <a:gd name="connsiteX183" fmla="*/ 6129132 w 12188819"/>
              <a:gd name="connsiteY183" fmla="*/ 6446927 h 6857997"/>
              <a:gd name="connsiteX184" fmla="*/ 6129132 w 12188819"/>
              <a:gd name="connsiteY184" fmla="*/ 6521015 h 6857997"/>
              <a:gd name="connsiteX185" fmla="*/ 6139388 w 12188819"/>
              <a:gd name="connsiteY185" fmla="*/ 6521015 h 6857997"/>
              <a:gd name="connsiteX186" fmla="*/ 6139388 w 12188819"/>
              <a:gd name="connsiteY186" fmla="*/ 6480509 h 6857997"/>
              <a:gd name="connsiteX187" fmla="*/ 6143783 w 12188819"/>
              <a:gd name="connsiteY187" fmla="*/ 6461583 h 6857997"/>
              <a:gd name="connsiteX188" fmla="*/ 6155573 w 12188819"/>
              <a:gd name="connsiteY188" fmla="*/ 6456066 h 6857997"/>
              <a:gd name="connsiteX189" fmla="*/ 6162444 w 12188819"/>
              <a:gd name="connsiteY189" fmla="*/ 6458126 h 6857997"/>
              <a:gd name="connsiteX190" fmla="*/ 6166805 w 12188819"/>
              <a:gd name="connsiteY190" fmla="*/ 6463957 h 6857997"/>
              <a:gd name="connsiteX191" fmla="*/ 6168200 w 12188819"/>
              <a:gd name="connsiteY191" fmla="*/ 6475900 h 6857997"/>
              <a:gd name="connsiteX192" fmla="*/ 6168200 w 12188819"/>
              <a:gd name="connsiteY192" fmla="*/ 6521015 h 6857997"/>
              <a:gd name="connsiteX193" fmla="*/ 6178455 w 12188819"/>
              <a:gd name="connsiteY193" fmla="*/ 6521015 h 6857997"/>
              <a:gd name="connsiteX194" fmla="*/ 6178455 w 12188819"/>
              <a:gd name="connsiteY194" fmla="*/ 6475460 h 6857997"/>
              <a:gd name="connsiteX195" fmla="*/ 6177201 w 12188819"/>
              <a:gd name="connsiteY195" fmla="*/ 6460252 h 6857997"/>
              <a:gd name="connsiteX196" fmla="*/ 6173406 w 12188819"/>
              <a:gd name="connsiteY196" fmla="*/ 6452194 h 6857997"/>
              <a:gd name="connsiteX197" fmla="*/ 6166720 w 12188819"/>
              <a:gd name="connsiteY197" fmla="*/ 6447171 h 6857997"/>
              <a:gd name="connsiteX198" fmla="*/ 6157702 w 12188819"/>
              <a:gd name="connsiteY198" fmla="*/ 6445252 h 6857997"/>
              <a:gd name="connsiteX199" fmla="*/ 6087362 w 12188819"/>
              <a:gd name="connsiteY199" fmla="*/ 6445252 h 6857997"/>
              <a:gd name="connsiteX200" fmla="*/ 6066958 w 12188819"/>
              <a:gd name="connsiteY200" fmla="*/ 6455333 h 6857997"/>
              <a:gd name="connsiteX201" fmla="*/ 6058898 w 12188819"/>
              <a:gd name="connsiteY201" fmla="*/ 6484599 h 6857997"/>
              <a:gd name="connsiteX202" fmla="*/ 6066886 w 12188819"/>
              <a:gd name="connsiteY202" fmla="*/ 6512888 h 6857997"/>
              <a:gd name="connsiteX203" fmla="*/ 6087782 w 12188819"/>
              <a:gd name="connsiteY203" fmla="*/ 6522690 h 6857997"/>
              <a:gd name="connsiteX204" fmla="*/ 6104978 w 12188819"/>
              <a:gd name="connsiteY204" fmla="*/ 6516655 h 6857997"/>
              <a:gd name="connsiteX205" fmla="*/ 6114571 w 12188819"/>
              <a:gd name="connsiteY205" fmla="*/ 6498761 h 6857997"/>
              <a:gd name="connsiteX206" fmla="*/ 6103966 w 12188819"/>
              <a:gd name="connsiteY206" fmla="*/ 6497156 h 6857997"/>
              <a:gd name="connsiteX207" fmla="*/ 6087850 w 12188819"/>
              <a:gd name="connsiteY207" fmla="*/ 6512365 h 6857997"/>
              <a:gd name="connsiteX208" fmla="*/ 6075294 w 12188819"/>
              <a:gd name="connsiteY208" fmla="*/ 6506016 h 6857997"/>
              <a:gd name="connsiteX209" fmla="*/ 6069506 w 12188819"/>
              <a:gd name="connsiteY209" fmla="*/ 6487180 h 6857997"/>
              <a:gd name="connsiteX210" fmla="*/ 6114850 w 12188819"/>
              <a:gd name="connsiteY210" fmla="*/ 6487180 h 6857997"/>
              <a:gd name="connsiteX211" fmla="*/ 6114919 w 12188819"/>
              <a:gd name="connsiteY211" fmla="*/ 6483831 h 6857997"/>
              <a:gd name="connsiteX212" fmla="*/ 6107036 w 12188819"/>
              <a:gd name="connsiteY212" fmla="*/ 6455159 h 6857997"/>
              <a:gd name="connsiteX213" fmla="*/ 6087362 w 12188819"/>
              <a:gd name="connsiteY213" fmla="*/ 6445252 h 6857997"/>
              <a:gd name="connsiteX214" fmla="*/ 5900527 w 12188819"/>
              <a:gd name="connsiteY214" fmla="*/ 6445252 h 6857997"/>
              <a:gd name="connsiteX215" fmla="*/ 5889418 w 12188819"/>
              <a:gd name="connsiteY215" fmla="*/ 6448270 h 6857997"/>
              <a:gd name="connsiteX216" fmla="*/ 5881236 w 12188819"/>
              <a:gd name="connsiteY216" fmla="*/ 6457392 h 6857997"/>
              <a:gd name="connsiteX217" fmla="*/ 5881236 w 12188819"/>
              <a:gd name="connsiteY217" fmla="*/ 6446927 h 6857997"/>
              <a:gd name="connsiteX218" fmla="*/ 5871958 w 12188819"/>
              <a:gd name="connsiteY218" fmla="*/ 6446927 h 6857997"/>
              <a:gd name="connsiteX219" fmla="*/ 5871958 w 12188819"/>
              <a:gd name="connsiteY219" fmla="*/ 6521015 h 6857997"/>
              <a:gd name="connsiteX220" fmla="*/ 5882214 w 12188819"/>
              <a:gd name="connsiteY220" fmla="*/ 6521015 h 6857997"/>
              <a:gd name="connsiteX221" fmla="*/ 5882214 w 12188819"/>
              <a:gd name="connsiteY221" fmla="*/ 6480509 h 6857997"/>
              <a:gd name="connsiteX222" fmla="*/ 5886608 w 12188819"/>
              <a:gd name="connsiteY222" fmla="*/ 6461583 h 6857997"/>
              <a:gd name="connsiteX223" fmla="*/ 5898398 w 12188819"/>
              <a:gd name="connsiteY223" fmla="*/ 6456066 h 6857997"/>
              <a:gd name="connsiteX224" fmla="*/ 5905270 w 12188819"/>
              <a:gd name="connsiteY224" fmla="*/ 6458126 h 6857997"/>
              <a:gd name="connsiteX225" fmla="*/ 5909630 w 12188819"/>
              <a:gd name="connsiteY225" fmla="*/ 6463957 h 6857997"/>
              <a:gd name="connsiteX226" fmla="*/ 5911026 w 12188819"/>
              <a:gd name="connsiteY226" fmla="*/ 6475900 h 6857997"/>
              <a:gd name="connsiteX227" fmla="*/ 5911026 w 12188819"/>
              <a:gd name="connsiteY227" fmla="*/ 6521015 h 6857997"/>
              <a:gd name="connsiteX228" fmla="*/ 5921280 w 12188819"/>
              <a:gd name="connsiteY228" fmla="*/ 6521015 h 6857997"/>
              <a:gd name="connsiteX229" fmla="*/ 5921280 w 12188819"/>
              <a:gd name="connsiteY229" fmla="*/ 6475460 h 6857997"/>
              <a:gd name="connsiteX230" fmla="*/ 5920026 w 12188819"/>
              <a:gd name="connsiteY230" fmla="*/ 6460252 h 6857997"/>
              <a:gd name="connsiteX231" fmla="*/ 5916230 w 12188819"/>
              <a:gd name="connsiteY231" fmla="*/ 6452194 h 6857997"/>
              <a:gd name="connsiteX232" fmla="*/ 5909546 w 12188819"/>
              <a:gd name="connsiteY232" fmla="*/ 6447171 h 6857997"/>
              <a:gd name="connsiteX233" fmla="*/ 5900527 w 12188819"/>
              <a:gd name="connsiteY233" fmla="*/ 6445252 h 6857997"/>
              <a:gd name="connsiteX234" fmla="*/ 5829839 w 12188819"/>
              <a:gd name="connsiteY234" fmla="*/ 6445252 h 6857997"/>
              <a:gd name="connsiteX235" fmla="*/ 5809434 w 12188819"/>
              <a:gd name="connsiteY235" fmla="*/ 6455019 h 6857997"/>
              <a:gd name="connsiteX236" fmla="*/ 5801378 w 12188819"/>
              <a:gd name="connsiteY236" fmla="*/ 6483971 h 6857997"/>
              <a:gd name="connsiteX237" fmla="*/ 5809502 w 12188819"/>
              <a:gd name="connsiteY237" fmla="*/ 6512888 h 6857997"/>
              <a:gd name="connsiteX238" fmla="*/ 5829839 w 12188819"/>
              <a:gd name="connsiteY238" fmla="*/ 6522690 h 6857997"/>
              <a:gd name="connsiteX239" fmla="*/ 5850281 w 12188819"/>
              <a:gd name="connsiteY239" fmla="*/ 6512923 h 6857997"/>
              <a:gd name="connsiteX240" fmla="*/ 5858302 w 12188819"/>
              <a:gd name="connsiteY240" fmla="*/ 6483204 h 6857997"/>
              <a:gd name="connsiteX241" fmla="*/ 5850140 w 12188819"/>
              <a:gd name="connsiteY241" fmla="*/ 6455019 h 6857997"/>
              <a:gd name="connsiteX242" fmla="*/ 5829839 w 12188819"/>
              <a:gd name="connsiteY242" fmla="*/ 6445252 h 6857997"/>
              <a:gd name="connsiteX243" fmla="*/ 2714262 w 12188819"/>
              <a:gd name="connsiteY243" fmla="*/ 6445252 h 6857997"/>
              <a:gd name="connsiteX244" fmla="*/ 2703154 w 12188819"/>
              <a:gd name="connsiteY244" fmla="*/ 6448270 h 6857997"/>
              <a:gd name="connsiteX245" fmla="*/ 2694970 w 12188819"/>
              <a:gd name="connsiteY245" fmla="*/ 6457392 h 6857997"/>
              <a:gd name="connsiteX246" fmla="*/ 2694970 w 12188819"/>
              <a:gd name="connsiteY246" fmla="*/ 6446927 h 6857997"/>
              <a:gd name="connsiteX247" fmla="*/ 2685692 w 12188819"/>
              <a:gd name="connsiteY247" fmla="*/ 6446927 h 6857997"/>
              <a:gd name="connsiteX248" fmla="*/ 2685692 w 12188819"/>
              <a:gd name="connsiteY248" fmla="*/ 6521015 h 6857997"/>
              <a:gd name="connsiteX249" fmla="*/ 2695948 w 12188819"/>
              <a:gd name="connsiteY249" fmla="*/ 6521015 h 6857997"/>
              <a:gd name="connsiteX250" fmla="*/ 2695948 w 12188819"/>
              <a:gd name="connsiteY250" fmla="*/ 6480509 h 6857997"/>
              <a:gd name="connsiteX251" fmla="*/ 2700342 w 12188819"/>
              <a:gd name="connsiteY251" fmla="*/ 6461583 h 6857997"/>
              <a:gd name="connsiteX252" fmla="*/ 2712134 w 12188819"/>
              <a:gd name="connsiteY252" fmla="*/ 6456066 h 6857997"/>
              <a:gd name="connsiteX253" fmla="*/ 2719004 w 12188819"/>
              <a:gd name="connsiteY253" fmla="*/ 6458126 h 6857997"/>
              <a:gd name="connsiteX254" fmla="*/ 2723366 w 12188819"/>
              <a:gd name="connsiteY254" fmla="*/ 6463957 h 6857997"/>
              <a:gd name="connsiteX255" fmla="*/ 2724760 w 12188819"/>
              <a:gd name="connsiteY255" fmla="*/ 6475900 h 6857997"/>
              <a:gd name="connsiteX256" fmla="*/ 2724760 w 12188819"/>
              <a:gd name="connsiteY256" fmla="*/ 6521015 h 6857997"/>
              <a:gd name="connsiteX257" fmla="*/ 2735014 w 12188819"/>
              <a:gd name="connsiteY257" fmla="*/ 6521015 h 6857997"/>
              <a:gd name="connsiteX258" fmla="*/ 2735014 w 12188819"/>
              <a:gd name="connsiteY258" fmla="*/ 6475460 h 6857997"/>
              <a:gd name="connsiteX259" fmla="*/ 2733762 w 12188819"/>
              <a:gd name="connsiteY259" fmla="*/ 6460252 h 6857997"/>
              <a:gd name="connsiteX260" fmla="*/ 2729966 w 12188819"/>
              <a:gd name="connsiteY260" fmla="*/ 6452194 h 6857997"/>
              <a:gd name="connsiteX261" fmla="*/ 2723280 w 12188819"/>
              <a:gd name="connsiteY261" fmla="*/ 6447171 h 6857997"/>
              <a:gd name="connsiteX262" fmla="*/ 2714262 w 12188819"/>
              <a:gd name="connsiteY262" fmla="*/ 6445252 h 6857997"/>
              <a:gd name="connsiteX263" fmla="*/ 2644830 w 12188819"/>
              <a:gd name="connsiteY263" fmla="*/ 6445252 h 6857997"/>
              <a:gd name="connsiteX264" fmla="*/ 2625958 w 12188819"/>
              <a:gd name="connsiteY264" fmla="*/ 6450694 h 6857997"/>
              <a:gd name="connsiteX265" fmla="*/ 2617204 w 12188819"/>
              <a:gd name="connsiteY265" fmla="*/ 6468065 h 6857997"/>
              <a:gd name="connsiteX266" fmla="*/ 2627318 w 12188819"/>
              <a:gd name="connsiteY266" fmla="*/ 6469739 h 6857997"/>
              <a:gd name="connsiteX267" fmla="*/ 2632552 w 12188819"/>
              <a:gd name="connsiteY267" fmla="*/ 6458557 h 6857997"/>
              <a:gd name="connsiteX268" fmla="*/ 2643294 w 12188819"/>
              <a:gd name="connsiteY268" fmla="*/ 6455577 h 6857997"/>
              <a:gd name="connsiteX269" fmla="*/ 2655086 w 12188819"/>
              <a:gd name="connsiteY269" fmla="*/ 6460042 h 6857997"/>
              <a:gd name="connsiteX270" fmla="*/ 2657806 w 12188819"/>
              <a:gd name="connsiteY270" fmla="*/ 6470716 h 6857997"/>
              <a:gd name="connsiteX271" fmla="*/ 2657736 w 12188819"/>
              <a:gd name="connsiteY271" fmla="*/ 6473925 h 6857997"/>
              <a:gd name="connsiteX272" fmla="*/ 2639318 w 12188819"/>
              <a:gd name="connsiteY272" fmla="*/ 6478320 h 6857997"/>
              <a:gd name="connsiteX273" fmla="*/ 2625366 w 12188819"/>
              <a:gd name="connsiteY273" fmla="*/ 6482436 h 6857997"/>
              <a:gd name="connsiteX274" fmla="*/ 2618110 w 12188819"/>
              <a:gd name="connsiteY274" fmla="*/ 6490180 h 6857997"/>
              <a:gd name="connsiteX275" fmla="*/ 2615460 w 12188819"/>
              <a:gd name="connsiteY275" fmla="*/ 6501551 h 6857997"/>
              <a:gd name="connsiteX276" fmla="*/ 2621110 w 12188819"/>
              <a:gd name="connsiteY276" fmla="*/ 6516969 h 6857997"/>
              <a:gd name="connsiteX277" fmla="*/ 2636250 w 12188819"/>
              <a:gd name="connsiteY277" fmla="*/ 6522690 h 6857997"/>
              <a:gd name="connsiteX278" fmla="*/ 2647830 w 12188819"/>
              <a:gd name="connsiteY278" fmla="*/ 6519968 h 6857997"/>
              <a:gd name="connsiteX279" fmla="*/ 2658574 w 12188819"/>
              <a:gd name="connsiteY279" fmla="*/ 6511875 h 6857997"/>
              <a:gd name="connsiteX280" fmla="*/ 2660666 w 12188819"/>
              <a:gd name="connsiteY280" fmla="*/ 6521015 h 6857997"/>
              <a:gd name="connsiteX281" fmla="*/ 2671410 w 12188819"/>
              <a:gd name="connsiteY281" fmla="*/ 6521015 h 6857997"/>
              <a:gd name="connsiteX282" fmla="*/ 2668794 w 12188819"/>
              <a:gd name="connsiteY282" fmla="*/ 6512120 h 6857997"/>
              <a:gd name="connsiteX283" fmla="*/ 2668130 w 12188819"/>
              <a:gd name="connsiteY283" fmla="*/ 6489971 h 6857997"/>
              <a:gd name="connsiteX284" fmla="*/ 2668130 w 12188819"/>
              <a:gd name="connsiteY284" fmla="*/ 6473227 h 6857997"/>
              <a:gd name="connsiteX285" fmla="*/ 2666702 w 12188819"/>
              <a:gd name="connsiteY285" fmla="*/ 6457740 h 6857997"/>
              <a:gd name="connsiteX286" fmla="*/ 2659830 w 12188819"/>
              <a:gd name="connsiteY286" fmla="*/ 6448845 h 6857997"/>
              <a:gd name="connsiteX287" fmla="*/ 2644830 w 12188819"/>
              <a:gd name="connsiteY287" fmla="*/ 6445252 h 6857997"/>
              <a:gd name="connsiteX288" fmla="*/ 2574806 w 12188819"/>
              <a:gd name="connsiteY288" fmla="*/ 6445252 h 6857997"/>
              <a:gd name="connsiteX289" fmla="*/ 2568144 w 12188819"/>
              <a:gd name="connsiteY289" fmla="*/ 6447799 h 6857997"/>
              <a:gd name="connsiteX290" fmla="*/ 2561622 w 12188819"/>
              <a:gd name="connsiteY290" fmla="*/ 6458159 h 6857997"/>
              <a:gd name="connsiteX291" fmla="*/ 2561622 w 12188819"/>
              <a:gd name="connsiteY291" fmla="*/ 6446927 h 6857997"/>
              <a:gd name="connsiteX292" fmla="*/ 2552342 w 12188819"/>
              <a:gd name="connsiteY292" fmla="*/ 6446927 h 6857997"/>
              <a:gd name="connsiteX293" fmla="*/ 2552342 w 12188819"/>
              <a:gd name="connsiteY293" fmla="*/ 6521015 h 6857997"/>
              <a:gd name="connsiteX294" fmla="*/ 2562598 w 12188819"/>
              <a:gd name="connsiteY294" fmla="*/ 6521015 h 6857997"/>
              <a:gd name="connsiteX295" fmla="*/ 2562598 w 12188819"/>
              <a:gd name="connsiteY295" fmla="*/ 6482227 h 6857997"/>
              <a:gd name="connsiteX296" fmla="*/ 2564550 w 12188819"/>
              <a:gd name="connsiteY296" fmla="*/ 6466949 h 6857997"/>
              <a:gd name="connsiteX297" fmla="*/ 2568388 w 12188819"/>
              <a:gd name="connsiteY297" fmla="*/ 6460531 h 6857997"/>
              <a:gd name="connsiteX298" fmla="*/ 2574388 w 12188819"/>
              <a:gd name="connsiteY298" fmla="*/ 6458228 h 6857997"/>
              <a:gd name="connsiteX299" fmla="*/ 2581852 w 12188819"/>
              <a:gd name="connsiteY299" fmla="*/ 6460949 h 6857997"/>
              <a:gd name="connsiteX300" fmla="*/ 2585340 w 12188819"/>
              <a:gd name="connsiteY300" fmla="*/ 6449299 h 6857997"/>
              <a:gd name="connsiteX301" fmla="*/ 2574806 w 12188819"/>
              <a:gd name="connsiteY301" fmla="*/ 6445252 h 6857997"/>
              <a:gd name="connsiteX302" fmla="*/ 2510574 w 12188819"/>
              <a:gd name="connsiteY302" fmla="*/ 6445252 h 6857997"/>
              <a:gd name="connsiteX303" fmla="*/ 2490166 w 12188819"/>
              <a:gd name="connsiteY303" fmla="*/ 6455333 h 6857997"/>
              <a:gd name="connsiteX304" fmla="*/ 2482110 w 12188819"/>
              <a:gd name="connsiteY304" fmla="*/ 6484599 h 6857997"/>
              <a:gd name="connsiteX305" fmla="*/ 2490098 w 12188819"/>
              <a:gd name="connsiteY305" fmla="*/ 6512888 h 6857997"/>
              <a:gd name="connsiteX306" fmla="*/ 2510992 w 12188819"/>
              <a:gd name="connsiteY306" fmla="*/ 6522690 h 6857997"/>
              <a:gd name="connsiteX307" fmla="*/ 2528188 w 12188819"/>
              <a:gd name="connsiteY307" fmla="*/ 6516655 h 6857997"/>
              <a:gd name="connsiteX308" fmla="*/ 2537782 w 12188819"/>
              <a:gd name="connsiteY308" fmla="*/ 6498761 h 6857997"/>
              <a:gd name="connsiteX309" fmla="*/ 2527176 w 12188819"/>
              <a:gd name="connsiteY309" fmla="*/ 6497156 h 6857997"/>
              <a:gd name="connsiteX310" fmla="*/ 2511062 w 12188819"/>
              <a:gd name="connsiteY310" fmla="*/ 6512365 h 6857997"/>
              <a:gd name="connsiteX311" fmla="*/ 2498504 w 12188819"/>
              <a:gd name="connsiteY311" fmla="*/ 6506016 h 6857997"/>
              <a:gd name="connsiteX312" fmla="*/ 2492714 w 12188819"/>
              <a:gd name="connsiteY312" fmla="*/ 6487180 h 6857997"/>
              <a:gd name="connsiteX313" fmla="*/ 2538060 w 12188819"/>
              <a:gd name="connsiteY313" fmla="*/ 6487180 h 6857997"/>
              <a:gd name="connsiteX314" fmla="*/ 2538130 w 12188819"/>
              <a:gd name="connsiteY314" fmla="*/ 6483831 h 6857997"/>
              <a:gd name="connsiteX315" fmla="*/ 2530246 w 12188819"/>
              <a:gd name="connsiteY315" fmla="*/ 6455159 h 6857997"/>
              <a:gd name="connsiteX316" fmla="*/ 2510574 w 12188819"/>
              <a:gd name="connsiteY316" fmla="*/ 6445252 h 6857997"/>
              <a:gd name="connsiteX317" fmla="*/ 1942738 w 12188819"/>
              <a:gd name="connsiteY317" fmla="*/ 6445252 h 6857997"/>
              <a:gd name="connsiteX318" fmla="*/ 1931630 w 12188819"/>
              <a:gd name="connsiteY318" fmla="*/ 6448270 h 6857997"/>
              <a:gd name="connsiteX319" fmla="*/ 1923446 w 12188819"/>
              <a:gd name="connsiteY319" fmla="*/ 6457392 h 6857997"/>
              <a:gd name="connsiteX320" fmla="*/ 1923446 w 12188819"/>
              <a:gd name="connsiteY320" fmla="*/ 6446927 h 6857997"/>
              <a:gd name="connsiteX321" fmla="*/ 1914166 w 12188819"/>
              <a:gd name="connsiteY321" fmla="*/ 6446927 h 6857997"/>
              <a:gd name="connsiteX322" fmla="*/ 1914166 w 12188819"/>
              <a:gd name="connsiteY322" fmla="*/ 6521015 h 6857997"/>
              <a:gd name="connsiteX323" fmla="*/ 1924422 w 12188819"/>
              <a:gd name="connsiteY323" fmla="*/ 6521015 h 6857997"/>
              <a:gd name="connsiteX324" fmla="*/ 1924422 w 12188819"/>
              <a:gd name="connsiteY324" fmla="*/ 6480509 h 6857997"/>
              <a:gd name="connsiteX325" fmla="*/ 1928818 w 12188819"/>
              <a:gd name="connsiteY325" fmla="*/ 6461583 h 6857997"/>
              <a:gd name="connsiteX326" fmla="*/ 1940608 w 12188819"/>
              <a:gd name="connsiteY326" fmla="*/ 6456066 h 6857997"/>
              <a:gd name="connsiteX327" fmla="*/ 1947478 w 12188819"/>
              <a:gd name="connsiteY327" fmla="*/ 6458126 h 6857997"/>
              <a:gd name="connsiteX328" fmla="*/ 1951840 w 12188819"/>
              <a:gd name="connsiteY328" fmla="*/ 6463957 h 6857997"/>
              <a:gd name="connsiteX329" fmla="*/ 1953234 w 12188819"/>
              <a:gd name="connsiteY329" fmla="*/ 6475900 h 6857997"/>
              <a:gd name="connsiteX330" fmla="*/ 1953234 w 12188819"/>
              <a:gd name="connsiteY330" fmla="*/ 6521015 h 6857997"/>
              <a:gd name="connsiteX331" fmla="*/ 1963490 w 12188819"/>
              <a:gd name="connsiteY331" fmla="*/ 6521015 h 6857997"/>
              <a:gd name="connsiteX332" fmla="*/ 1963490 w 12188819"/>
              <a:gd name="connsiteY332" fmla="*/ 6475460 h 6857997"/>
              <a:gd name="connsiteX333" fmla="*/ 1962236 w 12188819"/>
              <a:gd name="connsiteY333" fmla="*/ 6460252 h 6857997"/>
              <a:gd name="connsiteX334" fmla="*/ 1958442 w 12188819"/>
              <a:gd name="connsiteY334" fmla="*/ 6452194 h 6857997"/>
              <a:gd name="connsiteX335" fmla="*/ 1951754 w 12188819"/>
              <a:gd name="connsiteY335" fmla="*/ 6447171 h 6857997"/>
              <a:gd name="connsiteX336" fmla="*/ 1942738 w 12188819"/>
              <a:gd name="connsiteY336" fmla="*/ 6445252 h 6857997"/>
              <a:gd name="connsiteX337" fmla="*/ 1872050 w 12188819"/>
              <a:gd name="connsiteY337" fmla="*/ 6445252 h 6857997"/>
              <a:gd name="connsiteX338" fmla="*/ 1851642 w 12188819"/>
              <a:gd name="connsiteY338" fmla="*/ 6455019 h 6857997"/>
              <a:gd name="connsiteX339" fmla="*/ 1843586 w 12188819"/>
              <a:gd name="connsiteY339" fmla="*/ 6483971 h 6857997"/>
              <a:gd name="connsiteX340" fmla="*/ 1851714 w 12188819"/>
              <a:gd name="connsiteY340" fmla="*/ 6512888 h 6857997"/>
              <a:gd name="connsiteX341" fmla="*/ 1872050 w 12188819"/>
              <a:gd name="connsiteY341" fmla="*/ 6522690 h 6857997"/>
              <a:gd name="connsiteX342" fmla="*/ 1892490 w 12188819"/>
              <a:gd name="connsiteY342" fmla="*/ 6512923 h 6857997"/>
              <a:gd name="connsiteX343" fmla="*/ 1900512 w 12188819"/>
              <a:gd name="connsiteY343" fmla="*/ 6483204 h 6857997"/>
              <a:gd name="connsiteX344" fmla="*/ 1892350 w 12188819"/>
              <a:gd name="connsiteY344" fmla="*/ 6455019 h 6857997"/>
              <a:gd name="connsiteX345" fmla="*/ 1872050 w 12188819"/>
              <a:gd name="connsiteY345" fmla="*/ 6445252 h 6857997"/>
              <a:gd name="connsiteX346" fmla="*/ 1803282 w 12188819"/>
              <a:gd name="connsiteY346" fmla="*/ 6445252 h 6857997"/>
              <a:gd name="connsiteX347" fmla="*/ 1796618 w 12188819"/>
              <a:gd name="connsiteY347" fmla="*/ 6447799 h 6857997"/>
              <a:gd name="connsiteX348" fmla="*/ 1790096 w 12188819"/>
              <a:gd name="connsiteY348" fmla="*/ 6458159 h 6857997"/>
              <a:gd name="connsiteX349" fmla="*/ 1790096 w 12188819"/>
              <a:gd name="connsiteY349" fmla="*/ 6446927 h 6857997"/>
              <a:gd name="connsiteX350" fmla="*/ 1780818 w 12188819"/>
              <a:gd name="connsiteY350" fmla="*/ 6446927 h 6857997"/>
              <a:gd name="connsiteX351" fmla="*/ 1780818 w 12188819"/>
              <a:gd name="connsiteY351" fmla="*/ 6521015 h 6857997"/>
              <a:gd name="connsiteX352" fmla="*/ 1791074 w 12188819"/>
              <a:gd name="connsiteY352" fmla="*/ 6521015 h 6857997"/>
              <a:gd name="connsiteX353" fmla="*/ 1791074 w 12188819"/>
              <a:gd name="connsiteY353" fmla="*/ 6482227 h 6857997"/>
              <a:gd name="connsiteX354" fmla="*/ 1793026 w 12188819"/>
              <a:gd name="connsiteY354" fmla="*/ 6466949 h 6857997"/>
              <a:gd name="connsiteX355" fmla="*/ 1796862 w 12188819"/>
              <a:gd name="connsiteY355" fmla="*/ 6460531 h 6857997"/>
              <a:gd name="connsiteX356" fmla="*/ 1802862 w 12188819"/>
              <a:gd name="connsiteY356" fmla="*/ 6458228 h 6857997"/>
              <a:gd name="connsiteX357" fmla="*/ 1810326 w 12188819"/>
              <a:gd name="connsiteY357" fmla="*/ 6460949 h 6857997"/>
              <a:gd name="connsiteX358" fmla="*/ 1813816 w 12188819"/>
              <a:gd name="connsiteY358" fmla="*/ 6449299 h 6857997"/>
              <a:gd name="connsiteX359" fmla="*/ 1803282 w 12188819"/>
              <a:gd name="connsiteY359" fmla="*/ 6445252 h 6857997"/>
              <a:gd name="connsiteX360" fmla="*/ 1715742 w 12188819"/>
              <a:gd name="connsiteY360" fmla="*/ 6445252 h 6857997"/>
              <a:gd name="connsiteX361" fmla="*/ 1698930 w 12188819"/>
              <a:gd name="connsiteY361" fmla="*/ 6451182 h 6857997"/>
              <a:gd name="connsiteX362" fmla="*/ 1692860 w 12188819"/>
              <a:gd name="connsiteY362" fmla="*/ 6466600 h 6857997"/>
              <a:gd name="connsiteX363" fmla="*/ 1695092 w 12188819"/>
              <a:gd name="connsiteY363" fmla="*/ 6476437 h 6857997"/>
              <a:gd name="connsiteX364" fmla="*/ 1701370 w 12188819"/>
              <a:gd name="connsiteY364" fmla="*/ 6483343 h 6857997"/>
              <a:gd name="connsiteX365" fmla="*/ 1717418 w 12188819"/>
              <a:gd name="connsiteY365" fmla="*/ 6489622 h 6857997"/>
              <a:gd name="connsiteX366" fmla="*/ 1727882 w 12188819"/>
              <a:gd name="connsiteY366" fmla="*/ 6493808 h 6857997"/>
              <a:gd name="connsiteX367" fmla="*/ 1731022 w 12188819"/>
              <a:gd name="connsiteY367" fmla="*/ 6500644 h 6857997"/>
              <a:gd name="connsiteX368" fmla="*/ 1727366 w 12188819"/>
              <a:gd name="connsiteY368" fmla="*/ 6509051 h 6857997"/>
              <a:gd name="connsiteX369" fmla="*/ 1717030 w 12188819"/>
              <a:gd name="connsiteY369" fmla="*/ 6512365 h 6857997"/>
              <a:gd name="connsiteX370" fmla="*/ 1706314 w 12188819"/>
              <a:gd name="connsiteY370" fmla="*/ 6508545 h 6857997"/>
              <a:gd name="connsiteX371" fmla="*/ 1701370 w 12188819"/>
              <a:gd name="connsiteY371" fmla="*/ 6496877 h 6857997"/>
              <a:gd name="connsiteX372" fmla="*/ 1691116 w 12188819"/>
              <a:gd name="connsiteY372" fmla="*/ 6498831 h 6857997"/>
              <a:gd name="connsiteX373" fmla="*/ 1716440 w 12188819"/>
              <a:gd name="connsiteY373" fmla="*/ 6522690 h 6857997"/>
              <a:gd name="connsiteX374" fmla="*/ 1734824 w 12188819"/>
              <a:gd name="connsiteY374" fmla="*/ 6516120 h 6857997"/>
              <a:gd name="connsiteX375" fmla="*/ 1741554 w 12188819"/>
              <a:gd name="connsiteY375" fmla="*/ 6498929 h 6857997"/>
              <a:gd name="connsiteX376" fmla="*/ 1739470 w 12188819"/>
              <a:gd name="connsiteY376" fmla="*/ 6489040 h 6857997"/>
              <a:gd name="connsiteX377" fmla="*/ 1733630 w 12188819"/>
              <a:gd name="connsiteY377" fmla="*/ 6482471 h 6857997"/>
              <a:gd name="connsiteX378" fmla="*/ 1717094 w 12188819"/>
              <a:gd name="connsiteY378" fmla="*/ 6476004 h 6857997"/>
              <a:gd name="connsiteX379" fmla="*/ 1705910 w 12188819"/>
              <a:gd name="connsiteY379" fmla="*/ 6471558 h 6857997"/>
              <a:gd name="connsiteX380" fmla="*/ 1702766 w 12188819"/>
              <a:gd name="connsiteY380" fmla="*/ 6465096 h 6857997"/>
              <a:gd name="connsiteX381" fmla="*/ 1706046 w 12188819"/>
              <a:gd name="connsiteY381" fmla="*/ 6458252 h 6857997"/>
              <a:gd name="connsiteX382" fmla="*/ 1716022 w 12188819"/>
              <a:gd name="connsiteY382" fmla="*/ 6455577 h 6857997"/>
              <a:gd name="connsiteX383" fmla="*/ 1729206 w 12188819"/>
              <a:gd name="connsiteY383" fmla="*/ 6467716 h 6857997"/>
              <a:gd name="connsiteX384" fmla="*/ 1739254 w 12188819"/>
              <a:gd name="connsiteY384" fmla="*/ 6466042 h 6857997"/>
              <a:gd name="connsiteX385" fmla="*/ 1735486 w 12188819"/>
              <a:gd name="connsiteY385" fmla="*/ 6454252 h 6857997"/>
              <a:gd name="connsiteX386" fmla="*/ 1727638 w 12188819"/>
              <a:gd name="connsiteY386" fmla="*/ 6447694 h 6857997"/>
              <a:gd name="connsiteX387" fmla="*/ 1715742 w 12188819"/>
              <a:gd name="connsiteY387" fmla="*/ 6445252 h 6857997"/>
              <a:gd name="connsiteX388" fmla="*/ 1656986 w 12188819"/>
              <a:gd name="connsiteY388" fmla="*/ 6445252 h 6857997"/>
              <a:gd name="connsiteX389" fmla="*/ 1645878 w 12188819"/>
              <a:gd name="connsiteY389" fmla="*/ 6448270 h 6857997"/>
              <a:gd name="connsiteX390" fmla="*/ 1637696 w 12188819"/>
              <a:gd name="connsiteY390" fmla="*/ 6457392 h 6857997"/>
              <a:gd name="connsiteX391" fmla="*/ 1637696 w 12188819"/>
              <a:gd name="connsiteY391" fmla="*/ 6446927 h 6857997"/>
              <a:gd name="connsiteX392" fmla="*/ 1628418 w 12188819"/>
              <a:gd name="connsiteY392" fmla="*/ 6446927 h 6857997"/>
              <a:gd name="connsiteX393" fmla="*/ 1628418 w 12188819"/>
              <a:gd name="connsiteY393" fmla="*/ 6521015 h 6857997"/>
              <a:gd name="connsiteX394" fmla="*/ 1638674 w 12188819"/>
              <a:gd name="connsiteY394" fmla="*/ 6521015 h 6857997"/>
              <a:gd name="connsiteX395" fmla="*/ 1638674 w 12188819"/>
              <a:gd name="connsiteY395" fmla="*/ 6480509 h 6857997"/>
              <a:gd name="connsiteX396" fmla="*/ 1643068 w 12188819"/>
              <a:gd name="connsiteY396" fmla="*/ 6461583 h 6857997"/>
              <a:gd name="connsiteX397" fmla="*/ 1654858 w 12188819"/>
              <a:gd name="connsiteY397" fmla="*/ 6456066 h 6857997"/>
              <a:gd name="connsiteX398" fmla="*/ 1661730 w 12188819"/>
              <a:gd name="connsiteY398" fmla="*/ 6458126 h 6857997"/>
              <a:gd name="connsiteX399" fmla="*/ 1666090 w 12188819"/>
              <a:gd name="connsiteY399" fmla="*/ 6463957 h 6857997"/>
              <a:gd name="connsiteX400" fmla="*/ 1667486 w 12188819"/>
              <a:gd name="connsiteY400" fmla="*/ 6475900 h 6857997"/>
              <a:gd name="connsiteX401" fmla="*/ 1667486 w 12188819"/>
              <a:gd name="connsiteY401" fmla="*/ 6521015 h 6857997"/>
              <a:gd name="connsiteX402" fmla="*/ 1677742 w 12188819"/>
              <a:gd name="connsiteY402" fmla="*/ 6521015 h 6857997"/>
              <a:gd name="connsiteX403" fmla="*/ 1677742 w 12188819"/>
              <a:gd name="connsiteY403" fmla="*/ 6475460 h 6857997"/>
              <a:gd name="connsiteX404" fmla="*/ 1676486 w 12188819"/>
              <a:gd name="connsiteY404" fmla="*/ 6460252 h 6857997"/>
              <a:gd name="connsiteX405" fmla="*/ 1672690 w 12188819"/>
              <a:gd name="connsiteY405" fmla="*/ 6452194 h 6857997"/>
              <a:gd name="connsiteX406" fmla="*/ 1666006 w 12188819"/>
              <a:gd name="connsiteY406" fmla="*/ 6447171 h 6857997"/>
              <a:gd name="connsiteX407" fmla="*/ 1656986 w 12188819"/>
              <a:gd name="connsiteY407" fmla="*/ 6445252 h 6857997"/>
              <a:gd name="connsiteX408" fmla="*/ 1586648 w 12188819"/>
              <a:gd name="connsiteY408" fmla="*/ 6445252 h 6857997"/>
              <a:gd name="connsiteX409" fmla="*/ 1566242 w 12188819"/>
              <a:gd name="connsiteY409" fmla="*/ 6455333 h 6857997"/>
              <a:gd name="connsiteX410" fmla="*/ 1558184 w 12188819"/>
              <a:gd name="connsiteY410" fmla="*/ 6484599 h 6857997"/>
              <a:gd name="connsiteX411" fmla="*/ 1566174 w 12188819"/>
              <a:gd name="connsiteY411" fmla="*/ 6512888 h 6857997"/>
              <a:gd name="connsiteX412" fmla="*/ 1587068 w 12188819"/>
              <a:gd name="connsiteY412" fmla="*/ 6522690 h 6857997"/>
              <a:gd name="connsiteX413" fmla="*/ 1604262 w 12188819"/>
              <a:gd name="connsiteY413" fmla="*/ 6516655 h 6857997"/>
              <a:gd name="connsiteX414" fmla="*/ 1613856 w 12188819"/>
              <a:gd name="connsiteY414" fmla="*/ 6498761 h 6857997"/>
              <a:gd name="connsiteX415" fmla="*/ 1603254 w 12188819"/>
              <a:gd name="connsiteY415" fmla="*/ 6497156 h 6857997"/>
              <a:gd name="connsiteX416" fmla="*/ 1587138 w 12188819"/>
              <a:gd name="connsiteY416" fmla="*/ 6512365 h 6857997"/>
              <a:gd name="connsiteX417" fmla="*/ 1574580 w 12188819"/>
              <a:gd name="connsiteY417" fmla="*/ 6506016 h 6857997"/>
              <a:gd name="connsiteX418" fmla="*/ 1568790 w 12188819"/>
              <a:gd name="connsiteY418" fmla="*/ 6487180 h 6857997"/>
              <a:gd name="connsiteX419" fmla="*/ 1614134 w 12188819"/>
              <a:gd name="connsiteY419" fmla="*/ 6487180 h 6857997"/>
              <a:gd name="connsiteX420" fmla="*/ 1614204 w 12188819"/>
              <a:gd name="connsiteY420" fmla="*/ 6483831 h 6857997"/>
              <a:gd name="connsiteX421" fmla="*/ 1606322 w 12188819"/>
              <a:gd name="connsiteY421" fmla="*/ 6455159 h 6857997"/>
              <a:gd name="connsiteX422" fmla="*/ 1586648 w 12188819"/>
              <a:gd name="connsiteY422" fmla="*/ 6445252 h 6857997"/>
              <a:gd name="connsiteX423" fmla="*/ 1317366 w 12188819"/>
              <a:gd name="connsiteY423" fmla="*/ 6445252 h 6857997"/>
              <a:gd name="connsiteX424" fmla="*/ 1304146 w 12188819"/>
              <a:gd name="connsiteY424" fmla="*/ 6449438 h 6857997"/>
              <a:gd name="connsiteX425" fmla="*/ 1294624 w 12188819"/>
              <a:gd name="connsiteY425" fmla="*/ 6462554 h 6857997"/>
              <a:gd name="connsiteX426" fmla="*/ 1290996 w 12188819"/>
              <a:gd name="connsiteY426" fmla="*/ 6483413 h 6857997"/>
              <a:gd name="connsiteX427" fmla="*/ 1299230 w 12188819"/>
              <a:gd name="connsiteY427" fmla="*/ 6511807 h 6857997"/>
              <a:gd name="connsiteX428" fmla="*/ 1317298 w 12188819"/>
              <a:gd name="connsiteY428" fmla="*/ 6521015 h 6857997"/>
              <a:gd name="connsiteX429" fmla="*/ 1326574 w 12188819"/>
              <a:gd name="connsiteY429" fmla="*/ 6518590 h 6857997"/>
              <a:gd name="connsiteX430" fmla="*/ 1334110 w 12188819"/>
              <a:gd name="connsiteY430" fmla="*/ 6511384 h 6857997"/>
              <a:gd name="connsiteX431" fmla="*/ 1333202 w 12188819"/>
              <a:gd name="connsiteY431" fmla="*/ 6527850 h 6857997"/>
              <a:gd name="connsiteX432" fmla="*/ 1327728 w 12188819"/>
              <a:gd name="connsiteY432" fmla="*/ 6537514 h 6857997"/>
              <a:gd name="connsiteX433" fmla="*/ 1316948 w 12188819"/>
              <a:gd name="connsiteY433" fmla="*/ 6540758 h 6857997"/>
              <a:gd name="connsiteX434" fmla="*/ 1307250 w 12188819"/>
              <a:gd name="connsiteY434" fmla="*/ 6537846 h 6857997"/>
              <a:gd name="connsiteX435" fmla="*/ 1303066 w 12188819"/>
              <a:gd name="connsiteY435" fmla="*/ 6528968 h 6857997"/>
              <a:gd name="connsiteX436" fmla="*/ 1293018 w 12188819"/>
              <a:gd name="connsiteY436" fmla="*/ 6527154 h 6857997"/>
              <a:gd name="connsiteX437" fmla="*/ 1299158 w 12188819"/>
              <a:gd name="connsiteY437" fmla="*/ 6544735 h 6857997"/>
              <a:gd name="connsiteX438" fmla="*/ 1317298 w 12188819"/>
              <a:gd name="connsiteY438" fmla="*/ 6551083 h 6857997"/>
              <a:gd name="connsiteX439" fmla="*/ 1332576 w 12188819"/>
              <a:gd name="connsiteY439" fmla="*/ 6546863 h 6857997"/>
              <a:gd name="connsiteX440" fmla="*/ 1341714 w 12188819"/>
              <a:gd name="connsiteY440" fmla="*/ 6535352 h 6857997"/>
              <a:gd name="connsiteX441" fmla="*/ 1344506 w 12188819"/>
              <a:gd name="connsiteY441" fmla="*/ 6510969 h 6857997"/>
              <a:gd name="connsiteX442" fmla="*/ 1344506 w 12188819"/>
              <a:gd name="connsiteY442" fmla="*/ 6446927 h 6857997"/>
              <a:gd name="connsiteX443" fmla="*/ 1335018 w 12188819"/>
              <a:gd name="connsiteY443" fmla="*/ 6446927 h 6857997"/>
              <a:gd name="connsiteX444" fmla="*/ 1335018 w 12188819"/>
              <a:gd name="connsiteY444" fmla="*/ 6455787 h 6857997"/>
              <a:gd name="connsiteX445" fmla="*/ 1327168 w 12188819"/>
              <a:gd name="connsiteY445" fmla="*/ 6447886 h 6857997"/>
              <a:gd name="connsiteX446" fmla="*/ 1317366 w 12188819"/>
              <a:gd name="connsiteY446" fmla="*/ 6445252 h 6857997"/>
              <a:gd name="connsiteX447" fmla="*/ 1250830 w 12188819"/>
              <a:gd name="connsiteY447" fmla="*/ 6445252 h 6857997"/>
              <a:gd name="connsiteX448" fmla="*/ 1244170 w 12188819"/>
              <a:gd name="connsiteY448" fmla="*/ 6447799 h 6857997"/>
              <a:gd name="connsiteX449" fmla="*/ 1237646 w 12188819"/>
              <a:gd name="connsiteY449" fmla="*/ 6458159 h 6857997"/>
              <a:gd name="connsiteX450" fmla="*/ 1237646 w 12188819"/>
              <a:gd name="connsiteY450" fmla="*/ 6446927 h 6857997"/>
              <a:gd name="connsiteX451" fmla="*/ 1230694 w 12188819"/>
              <a:gd name="connsiteY451" fmla="*/ 6446927 h 6857997"/>
              <a:gd name="connsiteX452" fmla="*/ 1228370 w 12188819"/>
              <a:gd name="connsiteY452" fmla="*/ 6446927 h 6857997"/>
              <a:gd name="connsiteX453" fmla="*/ 1220370 w 12188819"/>
              <a:gd name="connsiteY453" fmla="*/ 6446927 h 6857997"/>
              <a:gd name="connsiteX454" fmla="*/ 1207392 w 12188819"/>
              <a:gd name="connsiteY454" fmla="*/ 6490086 h 6857997"/>
              <a:gd name="connsiteX455" fmla="*/ 1203206 w 12188819"/>
              <a:gd name="connsiteY455" fmla="*/ 6506960 h 6857997"/>
              <a:gd name="connsiteX456" fmla="*/ 1198810 w 12188819"/>
              <a:gd name="connsiteY456" fmla="*/ 6489808 h 6857997"/>
              <a:gd name="connsiteX457" fmla="*/ 1186114 w 12188819"/>
              <a:gd name="connsiteY457" fmla="*/ 6446927 h 6857997"/>
              <a:gd name="connsiteX458" fmla="*/ 1175022 w 12188819"/>
              <a:gd name="connsiteY458" fmla="*/ 6446927 h 6857997"/>
              <a:gd name="connsiteX459" fmla="*/ 1198132 w 12188819"/>
              <a:gd name="connsiteY459" fmla="*/ 6521125 h 6857997"/>
              <a:gd name="connsiteX460" fmla="*/ 1194082 w 12188819"/>
              <a:gd name="connsiteY460" fmla="*/ 6533431 h 6857997"/>
              <a:gd name="connsiteX461" fmla="*/ 1190554 w 12188819"/>
              <a:gd name="connsiteY461" fmla="*/ 6537549 h 6857997"/>
              <a:gd name="connsiteX462" fmla="*/ 1185144 w 12188819"/>
              <a:gd name="connsiteY462" fmla="*/ 6538875 h 6857997"/>
              <a:gd name="connsiteX463" fmla="*/ 1179278 w 12188819"/>
              <a:gd name="connsiteY463" fmla="*/ 6537758 h 6857997"/>
              <a:gd name="connsiteX464" fmla="*/ 1180394 w 12188819"/>
              <a:gd name="connsiteY464" fmla="*/ 6549548 h 6857997"/>
              <a:gd name="connsiteX465" fmla="*/ 1187032 w 12188819"/>
              <a:gd name="connsiteY465" fmla="*/ 6551083 h 6857997"/>
              <a:gd name="connsiteX466" fmla="*/ 1194542 w 12188819"/>
              <a:gd name="connsiteY466" fmla="*/ 6548921 h 6857997"/>
              <a:gd name="connsiteX467" fmla="*/ 1200482 w 12188819"/>
              <a:gd name="connsiteY467" fmla="*/ 6541840 h 6857997"/>
              <a:gd name="connsiteX468" fmla="*/ 1207646 w 12188819"/>
              <a:gd name="connsiteY468" fmla="*/ 6522271 h 6857997"/>
              <a:gd name="connsiteX469" fmla="*/ 1228370 w 12188819"/>
              <a:gd name="connsiteY469" fmla="*/ 6454529 h 6857997"/>
              <a:gd name="connsiteX470" fmla="*/ 1228370 w 12188819"/>
              <a:gd name="connsiteY470" fmla="*/ 6521015 h 6857997"/>
              <a:gd name="connsiteX471" fmla="*/ 1238622 w 12188819"/>
              <a:gd name="connsiteY471" fmla="*/ 6521015 h 6857997"/>
              <a:gd name="connsiteX472" fmla="*/ 1238622 w 12188819"/>
              <a:gd name="connsiteY472" fmla="*/ 6482227 h 6857997"/>
              <a:gd name="connsiteX473" fmla="*/ 1240576 w 12188819"/>
              <a:gd name="connsiteY473" fmla="*/ 6466949 h 6857997"/>
              <a:gd name="connsiteX474" fmla="*/ 1244414 w 12188819"/>
              <a:gd name="connsiteY474" fmla="*/ 6460531 h 6857997"/>
              <a:gd name="connsiteX475" fmla="*/ 1250414 w 12188819"/>
              <a:gd name="connsiteY475" fmla="*/ 6458228 h 6857997"/>
              <a:gd name="connsiteX476" fmla="*/ 1257878 w 12188819"/>
              <a:gd name="connsiteY476" fmla="*/ 6460949 h 6857997"/>
              <a:gd name="connsiteX477" fmla="*/ 1261366 w 12188819"/>
              <a:gd name="connsiteY477" fmla="*/ 6449299 h 6857997"/>
              <a:gd name="connsiteX478" fmla="*/ 1250830 w 12188819"/>
              <a:gd name="connsiteY478" fmla="*/ 6445252 h 6857997"/>
              <a:gd name="connsiteX479" fmla="*/ 1141038 w 12188819"/>
              <a:gd name="connsiteY479" fmla="*/ 6445252 h 6857997"/>
              <a:gd name="connsiteX480" fmla="*/ 1131286 w 12188819"/>
              <a:gd name="connsiteY480" fmla="*/ 6447903 h 6857997"/>
              <a:gd name="connsiteX481" fmla="*/ 1123554 w 12188819"/>
              <a:gd name="connsiteY481" fmla="*/ 6456554 h 6857997"/>
              <a:gd name="connsiteX482" fmla="*/ 1123554 w 12188819"/>
              <a:gd name="connsiteY482" fmla="*/ 6446927 h 6857997"/>
              <a:gd name="connsiteX483" fmla="*/ 1114068 w 12188819"/>
              <a:gd name="connsiteY483" fmla="*/ 6446927 h 6857997"/>
              <a:gd name="connsiteX484" fmla="*/ 1114068 w 12188819"/>
              <a:gd name="connsiteY484" fmla="*/ 6549409 h 6857997"/>
              <a:gd name="connsiteX485" fmla="*/ 1124322 w 12188819"/>
              <a:gd name="connsiteY485" fmla="*/ 6549409 h 6857997"/>
              <a:gd name="connsiteX486" fmla="*/ 1124322 w 12188819"/>
              <a:gd name="connsiteY486" fmla="*/ 6513341 h 6857997"/>
              <a:gd name="connsiteX487" fmla="*/ 1131440 w 12188819"/>
              <a:gd name="connsiteY487" fmla="*/ 6520248 h 6857997"/>
              <a:gd name="connsiteX488" fmla="*/ 1140298 w 12188819"/>
              <a:gd name="connsiteY488" fmla="*/ 6522690 h 6857997"/>
              <a:gd name="connsiteX489" fmla="*/ 1158890 w 12188819"/>
              <a:gd name="connsiteY489" fmla="*/ 6512469 h 6857997"/>
              <a:gd name="connsiteX490" fmla="*/ 1166808 w 12188819"/>
              <a:gd name="connsiteY490" fmla="*/ 6483343 h 6857997"/>
              <a:gd name="connsiteX491" fmla="*/ 1163290 w 12188819"/>
              <a:gd name="connsiteY491" fmla="*/ 6462449 h 6857997"/>
              <a:gd name="connsiteX492" fmla="*/ 1153994 w 12188819"/>
              <a:gd name="connsiteY492" fmla="*/ 6449508 h 6857997"/>
              <a:gd name="connsiteX493" fmla="*/ 1141038 w 12188819"/>
              <a:gd name="connsiteY493" fmla="*/ 6445252 h 6857997"/>
              <a:gd name="connsiteX494" fmla="*/ 1071950 w 12188819"/>
              <a:gd name="connsiteY494" fmla="*/ 6445252 h 6857997"/>
              <a:gd name="connsiteX495" fmla="*/ 1051542 w 12188819"/>
              <a:gd name="connsiteY495" fmla="*/ 6455019 h 6857997"/>
              <a:gd name="connsiteX496" fmla="*/ 1043486 w 12188819"/>
              <a:gd name="connsiteY496" fmla="*/ 6483971 h 6857997"/>
              <a:gd name="connsiteX497" fmla="*/ 1051614 w 12188819"/>
              <a:gd name="connsiteY497" fmla="*/ 6512888 h 6857997"/>
              <a:gd name="connsiteX498" fmla="*/ 1071950 w 12188819"/>
              <a:gd name="connsiteY498" fmla="*/ 6522690 h 6857997"/>
              <a:gd name="connsiteX499" fmla="*/ 1092390 w 12188819"/>
              <a:gd name="connsiteY499" fmla="*/ 6512923 h 6857997"/>
              <a:gd name="connsiteX500" fmla="*/ 1100412 w 12188819"/>
              <a:gd name="connsiteY500" fmla="*/ 6483204 h 6857997"/>
              <a:gd name="connsiteX501" fmla="*/ 1092250 w 12188819"/>
              <a:gd name="connsiteY501" fmla="*/ 6455019 h 6857997"/>
              <a:gd name="connsiteX502" fmla="*/ 1071950 w 12188819"/>
              <a:gd name="connsiteY502" fmla="*/ 6445252 h 6857997"/>
              <a:gd name="connsiteX503" fmla="*/ 883892 w 12188819"/>
              <a:gd name="connsiteY503" fmla="*/ 6440020 h 6857997"/>
              <a:gd name="connsiteX504" fmla="*/ 867086 w 12188819"/>
              <a:gd name="connsiteY504" fmla="*/ 6447642 h 6857997"/>
              <a:gd name="connsiteX505" fmla="*/ 860692 w 12188819"/>
              <a:gd name="connsiteY505" fmla="*/ 6469809 h 6857997"/>
              <a:gd name="connsiteX506" fmla="*/ 867156 w 12188819"/>
              <a:gd name="connsiteY506" fmla="*/ 6492115 h 6857997"/>
              <a:gd name="connsiteX507" fmla="*/ 883402 w 12188819"/>
              <a:gd name="connsiteY507" fmla="*/ 6499877 h 6857997"/>
              <a:gd name="connsiteX508" fmla="*/ 896714 w 12188819"/>
              <a:gd name="connsiteY508" fmla="*/ 6494819 h 6857997"/>
              <a:gd name="connsiteX509" fmla="*/ 904156 w 12188819"/>
              <a:gd name="connsiteY509" fmla="*/ 6480762 h 6857997"/>
              <a:gd name="connsiteX510" fmla="*/ 897178 w 12188819"/>
              <a:gd name="connsiteY510" fmla="*/ 6478250 h 6857997"/>
              <a:gd name="connsiteX511" fmla="*/ 891864 w 12188819"/>
              <a:gd name="connsiteY511" fmla="*/ 6488192 h 6857997"/>
              <a:gd name="connsiteX512" fmla="*/ 882842 w 12188819"/>
              <a:gd name="connsiteY512" fmla="*/ 6491715 h 6857997"/>
              <a:gd name="connsiteX513" fmla="*/ 872562 w 12188819"/>
              <a:gd name="connsiteY513" fmla="*/ 6486326 h 6857997"/>
              <a:gd name="connsiteX514" fmla="*/ 868436 w 12188819"/>
              <a:gd name="connsiteY514" fmla="*/ 6470300 h 6857997"/>
              <a:gd name="connsiteX515" fmla="*/ 872772 w 12188819"/>
              <a:gd name="connsiteY515" fmla="*/ 6453502 h 6857997"/>
              <a:gd name="connsiteX516" fmla="*/ 883614 w 12188819"/>
              <a:gd name="connsiteY516" fmla="*/ 6447834 h 6857997"/>
              <a:gd name="connsiteX517" fmla="*/ 891342 w 12188819"/>
              <a:gd name="connsiteY517" fmla="*/ 6450520 h 6857997"/>
              <a:gd name="connsiteX518" fmla="*/ 896482 w 12188819"/>
              <a:gd name="connsiteY518" fmla="*/ 6458507 h 6857997"/>
              <a:gd name="connsiteX519" fmla="*/ 903318 w 12188819"/>
              <a:gd name="connsiteY519" fmla="*/ 6456484 h 6857997"/>
              <a:gd name="connsiteX520" fmla="*/ 896260 w 12188819"/>
              <a:gd name="connsiteY520" fmla="*/ 6444346 h 6857997"/>
              <a:gd name="connsiteX521" fmla="*/ 883892 w 12188819"/>
              <a:gd name="connsiteY521" fmla="*/ 6440020 h 6857997"/>
              <a:gd name="connsiteX522" fmla="*/ 2030134 w 12188819"/>
              <a:gd name="connsiteY522" fmla="*/ 6429486 h 6857997"/>
              <a:gd name="connsiteX523" fmla="*/ 2036062 w 12188819"/>
              <a:gd name="connsiteY523" fmla="*/ 6450694 h 6857997"/>
              <a:gd name="connsiteX524" fmla="*/ 2044778 w 12188819"/>
              <a:gd name="connsiteY524" fmla="*/ 6479018 h 6857997"/>
              <a:gd name="connsiteX525" fmla="*/ 2016210 w 12188819"/>
              <a:gd name="connsiteY525" fmla="*/ 6479018 h 6857997"/>
              <a:gd name="connsiteX526" fmla="*/ 2025540 w 12188819"/>
              <a:gd name="connsiteY526" fmla="*/ 6449020 h 6857997"/>
              <a:gd name="connsiteX527" fmla="*/ 2030134 w 12188819"/>
              <a:gd name="connsiteY527" fmla="*/ 6429486 h 6857997"/>
              <a:gd name="connsiteX528" fmla="*/ 883226 w 12188819"/>
              <a:gd name="connsiteY528" fmla="*/ 6425649 h 6857997"/>
              <a:gd name="connsiteX529" fmla="*/ 907922 w 12188819"/>
              <a:gd name="connsiteY529" fmla="*/ 6437738 h 6857997"/>
              <a:gd name="connsiteX530" fmla="*/ 919224 w 12188819"/>
              <a:gd name="connsiteY530" fmla="*/ 6469670 h 6857997"/>
              <a:gd name="connsiteX531" fmla="*/ 909318 w 12188819"/>
              <a:gd name="connsiteY531" fmla="*/ 6499925 h 6857997"/>
              <a:gd name="connsiteX532" fmla="*/ 883226 w 12188819"/>
              <a:gd name="connsiteY532" fmla="*/ 6513620 h 6857997"/>
              <a:gd name="connsiteX533" fmla="*/ 858530 w 12188819"/>
              <a:gd name="connsiteY533" fmla="*/ 6501603 h 6857997"/>
              <a:gd name="connsiteX534" fmla="*/ 847228 w 12188819"/>
              <a:gd name="connsiteY534" fmla="*/ 6469670 h 6857997"/>
              <a:gd name="connsiteX535" fmla="*/ 857134 w 12188819"/>
              <a:gd name="connsiteY535" fmla="*/ 6439344 h 6857997"/>
              <a:gd name="connsiteX536" fmla="*/ 883226 w 12188819"/>
              <a:gd name="connsiteY536" fmla="*/ 6425649 h 6857997"/>
              <a:gd name="connsiteX537" fmla="*/ 6208295 w 12188819"/>
              <a:gd name="connsiteY537" fmla="*/ 6421045 h 6857997"/>
              <a:gd name="connsiteX538" fmla="*/ 6198040 w 12188819"/>
              <a:gd name="connsiteY538" fmla="*/ 6428579 h 6857997"/>
              <a:gd name="connsiteX539" fmla="*/ 6198040 w 12188819"/>
              <a:gd name="connsiteY539" fmla="*/ 6446927 h 6857997"/>
              <a:gd name="connsiteX540" fmla="*/ 6190505 w 12188819"/>
              <a:gd name="connsiteY540" fmla="*/ 6446927 h 6857997"/>
              <a:gd name="connsiteX541" fmla="*/ 6190505 w 12188819"/>
              <a:gd name="connsiteY541" fmla="*/ 6456694 h 6857997"/>
              <a:gd name="connsiteX542" fmla="*/ 6198040 w 12188819"/>
              <a:gd name="connsiteY542" fmla="*/ 6456694 h 6857997"/>
              <a:gd name="connsiteX543" fmla="*/ 6198040 w 12188819"/>
              <a:gd name="connsiteY543" fmla="*/ 6499319 h 6857997"/>
              <a:gd name="connsiteX544" fmla="*/ 6199261 w 12188819"/>
              <a:gd name="connsiteY544" fmla="*/ 6514039 h 6857997"/>
              <a:gd name="connsiteX545" fmla="*/ 6203760 w 12188819"/>
              <a:gd name="connsiteY545" fmla="*/ 6519864 h 6857997"/>
              <a:gd name="connsiteX546" fmla="*/ 6212411 w 12188819"/>
              <a:gd name="connsiteY546" fmla="*/ 6521992 h 6857997"/>
              <a:gd name="connsiteX547" fmla="*/ 6220085 w 12188819"/>
              <a:gd name="connsiteY547" fmla="*/ 6520876 h 6857997"/>
              <a:gd name="connsiteX548" fmla="*/ 6218690 w 12188819"/>
              <a:gd name="connsiteY548" fmla="*/ 6509783 h 6857997"/>
              <a:gd name="connsiteX549" fmla="*/ 6214155 w 12188819"/>
              <a:gd name="connsiteY549" fmla="*/ 6510272 h 6857997"/>
              <a:gd name="connsiteX550" fmla="*/ 6209202 w 12188819"/>
              <a:gd name="connsiteY550" fmla="*/ 6507760 h 6857997"/>
              <a:gd name="connsiteX551" fmla="*/ 6208295 w 12188819"/>
              <a:gd name="connsiteY551" fmla="*/ 6500017 h 6857997"/>
              <a:gd name="connsiteX552" fmla="*/ 6208295 w 12188819"/>
              <a:gd name="connsiteY552" fmla="*/ 6456694 h 6857997"/>
              <a:gd name="connsiteX553" fmla="*/ 6218690 w 12188819"/>
              <a:gd name="connsiteY553" fmla="*/ 6456694 h 6857997"/>
              <a:gd name="connsiteX554" fmla="*/ 6218690 w 12188819"/>
              <a:gd name="connsiteY554" fmla="*/ 6446927 h 6857997"/>
              <a:gd name="connsiteX555" fmla="*/ 6208295 w 12188819"/>
              <a:gd name="connsiteY555" fmla="*/ 6446927 h 6857997"/>
              <a:gd name="connsiteX556" fmla="*/ 2421954 w 12188819"/>
              <a:gd name="connsiteY556" fmla="*/ 6421045 h 6857997"/>
              <a:gd name="connsiteX557" fmla="*/ 2411700 w 12188819"/>
              <a:gd name="connsiteY557" fmla="*/ 6428579 h 6857997"/>
              <a:gd name="connsiteX558" fmla="*/ 2411700 w 12188819"/>
              <a:gd name="connsiteY558" fmla="*/ 6446927 h 6857997"/>
              <a:gd name="connsiteX559" fmla="*/ 2404166 w 12188819"/>
              <a:gd name="connsiteY559" fmla="*/ 6446927 h 6857997"/>
              <a:gd name="connsiteX560" fmla="*/ 2404166 w 12188819"/>
              <a:gd name="connsiteY560" fmla="*/ 6456694 h 6857997"/>
              <a:gd name="connsiteX561" fmla="*/ 2411700 w 12188819"/>
              <a:gd name="connsiteY561" fmla="*/ 6456694 h 6857997"/>
              <a:gd name="connsiteX562" fmla="*/ 2411700 w 12188819"/>
              <a:gd name="connsiteY562" fmla="*/ 6499319 h 6857997"/>
              <a:gd name="connsiteX563" fmla="*/ 2412922 w 12188819"/>
              <a:gd name="connsiteY563" fmla="*/ 6514039 h 6857997"/>
              <a:gd name="connsiteX564" fmla="*/ 2417422 w 12188819"/>
              <a:gd name="connsiteY564" fmla="*/ 6519864 h 6857997"/>
              <a:gd name="connsiteX565" fmla="*/ 2426070 w 12188819"/>
              <a:gd name="connsiteY565" fmla="*/ 6521992 h 6857997"/>
              <a:gd name="connsiteX566" fmla="*/ 2432786 w 12188819"/>
              <a:gd name="connsiteY566" fmla="*/ 6521015 h 6857997"/>
              <a:gd name="connsiteX567" fmla="*/ 2486528 w 12188819"/>
              <a:gd name="connsiteY567" fmla="*/ 6521015 h 6857997"/>
              <a:gd name="connsiteX568" fmla="*/ 2486528 w 12188819"/>
              <a:gd name="connsiteY568" fmla="*/ 6510202 h 6857997"/>
              <a:gd name="connsiteX569" fmla="*/ 2458406 w 12188819"/>
              <a:gd name="connsiteY569" fmla="*/ 6510202 h 6857997"/>
              <a:gd name="connsiteX570" fmla="*/ 2445424 w 12188819"/>
              <a:gd name="connsiteY570" fmla="*/ 6510830 h 6857997"/>
              <a:gd name="connsiteX571" fmla="*/ 2451786 w 12188819"/>
              <a:gd name="connsiteY571" fmla="*/ 6502249 h 6857997"/>
              <a:gd name="connsiteX572" fmla="*/ 2484784 w 12188819"/>
              <a:gd name="connsiteY572" fmla="*/ 6455229 h 6857997"/>
              <a:gd name="connsiteX573" fmla="*/ 2484784 w 12188819"/>
              <a:gd name="connsiteY573" fmla="*/ 6446927 h 6857997"/>
              <a:gd name="connsiteX574" fmla="*/ 2435042 w 12188819"/>
              <a:gd name="connsiteY574" fmla="*/ 6446927 h 6857997"/>
              <a:gd name="connsiteX575" fmla="*/ 2435042 w 12188819"/>
              <a:gd name="connsiteY575" fmla="*/ 6457112 h 6857997"/>
              <a:gd name="connsiteX576" fmla="*/ 2459828 w 12188819"/>
              <a:gd name="connsiteY576" fmla="*/ 6457112 h 6857997"/>
              <a:gd name="connsiteX577" fmla="*/ 2471486 w 12188819"/>
              <a:gd name="connsiteY577" fmla="*/ 6456694 h 6857997"/>
              <a:gd name="connsiteX578" fmla="*/ 2432740 w 12188819"/>
              <a:gd name="connsiteY578" fmla="*/ 6510830 h 6857997"/>
              <a:gd name="connsiteX579" fmla="*/ 2432740 w 12188819"/>
              <a:gd name="connsiteY579" fmla="*/ 6512889 h 6857997"/>
              <a:gd name="connsiteX580" fmla="*/ 2432350 w 12188819"/>
              <a:gd name="connsiteY580" fmla="*/ 6509783 h 6857997"/>
              <a:gd name="connsiteX581" fmla="*/ 2427814 w 12188819"/>
              <a:gd name="connsiteY581" fmla="*/ 6510272 h 6857997"/>
              <a:gd name="connsiteX582" fmla="*/ 2422862 w 12188819"/>
              <a:gd name="connsiteY582" fmla="*/ 6507760 h 6857997"/>
              <a:gd name="connsiteX583" fmla="*/ 2421954 w 12188819"/>
              <a:gd name="connsiteY583" fmla="*/ 6500017 h 6857997"/>
              <a:gd name="connsiteX584" fmla="*/ 2421954 w 12188819"/>
              <a:gd name="connsiteY584" fmla="*/ 6456694 h 6857997"/>
              <a:gd name="connsiteX585" fmla="*/ 2432350 w 12188819"/>
              <a:gd name="connsiteY585" fmla="*/ 6456694 h 6857997"/>
              <a:gd name="connsiteX586" fmla="*/ 2432350 w 12188819"/>
              <a:gd name="connsiteY586" fmla="*/ 6446927 h 6857997"/>
              <a:gd name="connsiteX587" fmla="*/ 2421954 w 12188819"/>
              <a:gd name="connsiteY587" fmla="*/ 6446927 h 6857997"/>
              <a:gd name="connsiteX588" fmla="*/ 1440880 w 12188819"/>
              <a:gd name="connsiteY588" fmla="*/ 6421045 h 6857997"/>
              <a:gd name="connsiteX589" fmla="*/ 1430626 w 12188819"/>
              <a:gd name="connsiteY589" fmla="*/ 6428579 h 6857997"/>
              <a:gd name="connsiteX590" fmla="*/ 1430626 w 12188819"/>
              <a:gd name="connsiteY590" fmla="*/ 6446927 h 6857997"/>
              <a:gd name="connsiteX591" fmla="*/ 1423090 w 12188819"/>
              <a:gd name="connsiteY591" fmla="*/ 6446927 h 6857997"/>
              <a:gd name="connsiteX592" fmla="*/ 1423090 w 12188819"/>
              <a:gd name="connsiteY592" fmla="*/ 6456694 h 6857997"/>
              <a:gd name="connsiteX593" fmla="*/ 1430626 w 12188819"/>
              <a:gd name="connsiteY593" fmla="*/ 6456694 h 6857997"/>
              <a:gd name="connsiteX594" fmla="*/ 1430626 w 12188819"/>
              <a:gd name="connsiteY594" fmla="*/ 6499319 h 6857997"/>
              <a:gd name="connsiteX595" fmla="*/ 1431846 w 12188819"/>
              <a:gd name="connsiteY595" fmla="*/ 6514039 h 6857997"/>
              <a:gd name="connsiteX596" fmla="*/ 1436346 w 12188819"/>
              <a:gd name="connsiteY596" fmla="*/ 6519864 h 6857997"/>
              <a:gd name="connsiteX597" fmla="*/ 1444996 w 12188819"/>
              <a:gd name="connsiteY597" fmla="*/ 6521992 h 6857997"/>
              <a:gd name="connsiteX598" fmla="*/ 1452670 w 12188819"/>
              <a:gd name="connsiteY598" fmla="*/ 6520876 h 6857997"/>
              <a:gd name="connsiteX599" fmla="*/ 1451274 w 12188819"/>
              <a:gd name="connsiteY599" fmla="*/ 6509783 h 6857997"/>
              <a:gd name="connsiteX600" fmla="*/ 1446740 w 12188819"/>
              <a:gd name="connsiteY600" fmla="*/ 6510272 h 6857997"/>
              <a:gd name="connsiteX601" fmla="*/ 1441786 w 12188819"/>
              <a:gd name="connsiteY601" fmla="*/ 6507760 h 6857997"/>
              <a:gd name="connsiteX602" fmla="*/ 1440880 w 12188819"/>
              <a:gd name="connsiteY602" fmla="*/ 6500017 h 6857997"/>
              <a:gd name="connsiteX603" fmla="*/ 1440880 w 12188819"/>
              <a:gd name="connsiteY603" fmla="*/ 6456694 h 6857997"/>
              <a:gd name="connsiteX604" fmla="*/ 1451274 w 12188819"/>
              <a:gd name="connsiteY604" fmla="*/ 6456694 h 6857997"/>
              <a:gd name="connsiteX605" fmla="*/ 1451274 w 12188819"/>
              <a:gd name="connsiteY605" fmla="*/ 6446927 h 6857997"/>
              <a:gd name="connsiteX606" fmla="*/ 1440880 w 12188819"/>
              <a:gd name="connsiteY606" fmla="*/ 6446927 h 6857997"/>
              <a:gd name="connsiteX607" fmla="*/ 6319284 w 12188819"/>
              <a:gd name="connsiteY607" fmla="*/ 6418742 h 6857997"/>
              <a:gd name="connsiteX608" fmla="*/ 6319284 w 12188819"/>
              <a:gd name="connsiteY608" fmla="*/ 6521015 h 6857997"/>
              <a:gd name="connsiteX609" fmla="*/ 6329539 w 12188819"/>
              <a:gd name="connsiteY609" fmla="*/ 6521015 h 6857997"/>
              <a:gd name="connsiteX610" fmla="*/ 6329539 w 12188819"/>
              <a:gd name="connsiteY610" fmla="*/ 6418742 h 6857997"/>
              <a:gd name="connsiteX611" fmla="*/ 6224382 w 12188819"/>
              <a:gd name="connsiteY611" fmla="*/ 6418742 h 6857997"/>
              <a:gd name="connsiteX612" fmla="*/ 6224382 w 12188819"/>
              <a:gd name="connsiteY612" fmla="*/ 6433183 h 6857997"/>
              <a:gd name="connsiteX613" fmla="*/ 6234638 w 12188819"/>
              <a:gd name="connsiteY613" fmla="*/ 6433183 h 6857997"/>
              <a:gd name="connsiteX614" fmla="*/ 6234638 w 12188819"/>
              <a:gd name="connsiteY614" fmla="*/ 6418742 h 6857997"/>
              <a:gd name="connsiteX615" fmla="*/ 6034362 w 12188819"/>
              <a:gd name="connsiteY615" fmla="*/ 6418742 h 6857997"/>
              <a:gd name="connsiteX616" fmla="*/ 6034362 w 12188819"/>
              <a:gd name="connsiteY616" fmla="*/ 6455438 h 6857997"/>
              <a:gd name="connsiteX617" fmla="*/ 6027155 w 12188819"/>
              <a:gd name="connsiteY617" fmla="*/ 6447938 h 6857997"/>
              <a:gd name="connsiteX618" fmla="*/ 6017716 w 12188819"/>
              <a:gd name="connsiteY618" fmla="*/ 6445252 h 6857997"/>
              <a:gd name="connsiteX619" fmla="*/ 6004796 w 12188819"/>
              <a:gd name="connsiteY619" fmla="*/ 6449508 h 6857997"/>
              <a:gd name="connsiteX620" fmla="*/ 5995498 w 12188819"/>
              <a:gd name="connsiteY620" fmla="*/ 6462554 h 6857997"/>
              <a:gd name="connsiteX621" fmla="*/ 5992014 w 12188819"/>
              <a:gd name="connsiteY621" fmla="*/ 6483971 h 6857997"/>
              <a:gd name="connsiteX622" fmla="*/ 5999864 w 12188819"/>
              <a:gd name="connsiteY622" fmla="*/ 6512539 h 6857997"/>
              <a:gd name="connsiteX623" fmla="*/ 6018456 w 12188819"/>
              <a:gd name="connsiteY623" fmla="*/ 6522690 h 6857997"/>
              <a:gd name="connsiteX624" fmla="*/ 6027944 w 12188819"/>
              <a:gd name="connsiteY624" fmla="*/ 6519864 h 6857997"/>
              <a:gd name="connsiteX625" fmla="*/ 6035131 w 12188819"/>
              <a:gd name="connsiteY625" fmla="*/ 6511667 h 6857997"/>
              <a:gd name="connsiteX626" fmla="*/ 6035131 w 12188819"/>
              <a:gd name="connsiteY626" fmla="*/ 6521015 h 6857997"/>
              <a:gd name="connsiteX627" fmla="*/ 6044756 w 12188819"/>
              <a:gd name="connsiteY627" fmla="*/ 6521015 h 6857997"/>
              <a:gd name="connsiteX628" fmla="*/ 6044756 w 12188819"/>
              <a:gd name="connsiteY628" fmla="*/ 6418742 h 6857997"/>
              <a:gd name="connsiteX629" fmla="*/ 2790946 w 12188819"/>
              <a:gd name="connsiteY629" fmla="*/ 6418742 h 6857997"/>
              <a:gd name="connsiteX630" fmla="*/ 2790946 w 12188819"/>
              <a:gd name="connsiteY630" fmla="*/ 6455438 h 6857997"/>
              <a:gd name="connsiteX631" fmla="*/ 2783738 w 12188819"/>
              <a:gd name="connsiteY631" fmla="*/ 6447938 h 6857997"/>
              <a:gd name="connsiteX632" fmla="*/ 2774300 w 12188819"/>
              <a:gd name="connsiteY632" fmla="*/ 6445252 h 6857997"/>
              <a:gd name="connsiteX633" fmla="*/ 2761380 w 12188819"/>
              <a:gd name="connsiteY633" fmla="*/ 6449508 h 6857997"/>
              <a:gd name="connsiteX634" fmla="*/ 2752082 w 12188819"/>
              <a:gd name="connsiteY634" fmla="*/ 6462554 h 6857997"/>
              <a:gd name="connsiteX635" fmla="*/ 2748600 w 12188819"/>
              <a:gd name="connsiteY635" fmla="*/ 6483971 h 6857997"/>
              <a:gd name="connsiteX636" fmla="*/ 2756450 w 12188819"/>
              <a:gd name="connsiteY636" fmla="*/ 6512539 h 6857997"/>
              <a:gd name="connsiteX637" fmla="*/ 2775042 w 12188819"/>
              <a:gd name="connsiteY637" fmla="*/ 6522690 h 6857997"/>
              <a:gd name="connsiteX638" fmla="*/ 2784528 w 12188819"/>
              <a:gd name="connsiteY638" fmla="*/ 6519864 h 6857997"/>
              <a:gd name="connsiteX639" fmla="*/ 2791714 w 12188819"/>
              <a:gd name="connsiteY639" fmla="*/ 6511667 h 6857997"/>
              <a:gd name="connsiteX640" fmla="*/ 2791714 w 12188819"/>
              <a:gd name="connsiteY640" fmla="*/ 6521015 h 6857997"/>
              <a:gd name="connsiteX641" fmla="*/ 2801342 w 12188819"/>
              <a:gd name="connsiteY641" fmla="*/ 6521015 h 6857997"/>
              <a:gd name="connsiteX642" fmla="*/ 2801342 w 12188819"/>
              <a:gd name="connsiteY642" fmla="*/ 6418742 h 6857997"/>
              <a:gd name="connsiteX643" fmla="*/ 2590094 w 12188819"/>
              <a:gd name="connsiteY643" fmla="*/ 6418742 h 6857997"/>
              <a:gd name="connsiteX644" fmla="*/ 2590094 w 12188819"/>
              <a:gd name="connsiteY644" fmla="*/ 6521015 h 6857997"/>
              <a:gd name="connsiteX645" fmla="*/ 2600350 w 12188819"/>
              <a:gd name="connsiteY645" fmla="*/ 6521015 h 6857997"/>
              <a:gd name="connsiteX646" fmla="*/ 2600350 w 12188819"/>
              <a:gd name="connsiteY646" fmla="*/ 6418742 h 6857997"/>
              <a:gd name="connsiteX647" fmla="*/ 2380892 w 12188819"/>
              <a:gd name="connsiteY647" fmla="*/ 6418742 h 6857997"/>
              <a:gd name="connsiteX648" fmla="*/ 2380892 w 12188819"/>
              <a:gd name="connsiteY648" fmla="*/ 6433183 h 6857997"/>
              <a:gd name="connsiteX649" fmla="*/ 2391148 w 12188819"/>
              <a:gd name="connsiteY649" fmla="*/ 6433183 h 6857997"/>
              <a:gd name="connsiteX650" fmla="*/ 2391148 w 12188819"/>
              <a:gd name="connsiteY650" fmla="*/ 6418742 h 6857997"/>
              <a:gd name="connsiteX651" fmla="*/ 2024494 w 12188819"/>
              <a:gd name="connsiteY651" fmla="*/ 6418742 h 6857997"/>
              <a:gd name="connsiteX652" fmla="*/ 1992150 w 12188819"/>
              <a:gd name="connsiteY652" fmla="*/ 6521015 h 6857997"/>
              <a:gd name="connsiteX653" fmla="*/ 2003850 w 12188819"/>
              <a:gd name="connsiteY653" fmla="*/ 6521015 h 6857997"/>
              <a:gd name="connsiteX654" fmla="*/ 2012966 w 12188819"/>
              <a:gd name="connsiteY654" fmla="*/ 6490040 h 6857997"/>
              <a:gd name="connsiteX655" fmla="*/ 2048250 w 12188819"/>
              <a:gd name="connsiteY655" fmla="*/ 6490040 h 6857997"/>
              <a:gd name="connsiteX656" fmla="*/ 2058004 w 12188819"/>
              <a:gd name="connsiteY656" fmla="*/ 6521015 h 6857997"/>
              <a:gd name="connsiteX657" fmla="*/ 2070702 w 12188819"/>
              <a:gd name="connsiteY657" fmla="*/ 6521015 h 6857997"/>
              <a:gd name="connsiteX658" fmla="*/ 2036358 w 12188819"/>
              <a:gd name="connsiteY658" fmla="*/ 6418742 h 6857997"/>
              <a:gd name="connsiteX659" fmla="*/ 1818918 w 12188819"/>
              <a:gd name="connsiteY659" fmla="*/ 6418742 h 6857997"/>
              <a:gd name="connsiteX660" fmla="*/ 1818918 w 12188819"/>
              <a:gd name="connsiteY660" fmla="*/ 6433183 h 6857997"/>
              <a:gd name="connsiteX661" fmla="*/ 1829174 w 12188819"/>
              <a:gd name="connsiteY661" fmla="*/ 6433183 h 6857997"/>
              <a:gd name="connsiteX662" fmla="*/ 1829174 w 12188819"/>
              <a:gd name="connsiteY662" fmla="*/ 6418742 h 6857997"/>
              <a:gd name="connsiteX663" fmla="*/ 1752242 w 12188819"/>
              <a:gd name="connsiteY663" fmla="*/ 6418742 h 6857997"/>
              <a:gd name="connsiteX664" fmla="*/ 1752242 w 12188819"/>
              <a:gd name="connsiteY664" fmla="*/ 6433183 h 6857997"/>
              <a:gd name="connsiteX665" fmla="*/ 1762498 w 12188819"/>
              <a:gd name="connsiteY665" fmla="*/ 6433183 h 6857997"/>
              <a:gd name="connsiteX666" fmla="*/ 1762498 w 12188819"/>
              <a:gd name="connsiteY666" fmla="*/ 6418742 h 6857997"/>
              <a:gd name="connsiteX667" fmla="*/ 1361718 w 12188819"/>
              <a:gd name="connsiteY667" fmla="*/ 6418742 h 6857997"/>
              <a:gd name="connsiteX668" fmla="*/ 1361718 w 12188819"/>
              <a:gd name="connsiteY668" fmla="*/ 6521015 h 6857997"/>
              <a:gd name="connsiteX669" fmla="*/ 1371974 w 12188819"/>
              <a:gd name="connsiteY669" fmla="*/ 6521015 h 6857997"/>
              <a:gd name="connsiteX670" fmla="*/ 1371974 w 12188819"/>
              <a:gd name="connsiteY670" fmla="*/ 6480483 h 6857997"/>
              <a:gd name="connsiteX671" fmla="*/ 1376682 w 12188819"/>
              <a:gd name="connsiteY671" fmla="*/ 6461437 h 6857997"/>
              <a:gd name="connsiteX672" fmla="*/ 1388090 w 12188819"/>
              <a:gd name="connsiteY672" fmla="*/ 6456066 h 6857997"/>
              <a:gd name="connsiteX673" fmla="*/ 1397506 w 12188819"/>
              <a:gd name="connsiteY673" fmla="*/ 6460252 h 6857997"/>
              <a:gd name="connsiteX674" fmla="*/ 1400926 w 12188819"/>
              <a:gd name="connsiteY674" fmla="*/ 6474065 h 6857997"/>
              <a:gd name="connsiteX675" fmla="*/ 1400926 w 12188819"/>
              <a:gd name="connsiteY675" fmla="*/ 6521015 h 6857997"/>
              <a:gd name="connsiteX676" fmla="*/ 1411180 w 12188819"/>
              <a:gd name="connsiteY676" fmla="*/ 6521015 h 6857997"/>
              <a:gd name="connsiteX677" fmla="*/ 1411180 w 12188819"/>
              <a:gd name="connsiteY677" fmla="*/ 6474065 h 6857997"/>
              <a:gd name="connsiteX678" fmla="*/ 1405564 w 12188819"/>
              <a:gd name="connsiteY678" fmla="*/ 6451426 h 6857997"/>
              <a:gd name="connsiteX679" fmla="*/ 1390252 w 12188819"/>
              <a:gd name="connsiteY679" fmla="*/ 6445252 h 6857997"/>
              <a:gd name="connsiteX680" fmla="*/ 1380170 w 12188819"/>
              <a:gd name="connsiteY680" fmla="*/ 6447799 h 6857997"/>
              <a:gd name="connsiteX681" fmla="*/ 1371974 w 12188819"/>
              <a:gd name="connsiteY681" fmla="*/ 6455438 h 6857997"/>
              <a:gd name="connsiteX682" fmla="*/ 1371974 w 12188819"/>
              <a:gd name="connsiteY682" fmla="*/ 6418742 h 6857997"/>
              <a:gd name="connsiteX683" fmla="*/ 1266468 w 12188819"/>
              <a:gd name="connsiteY683" fmla="*/ 6418742 h 6857997"/>
              <a:gd name="connsiteX684" fmla="*/ 1266468 w 12188819"/>
              <a:gd name="connsiteY684" fmla="*/ 6433183 h 6857997"/>
              <a:gd name="connsiteX685" fmla="*/ 1276722 w 12188819"/>
              <a:gd name="connsiteY685" fmla="*/ 6433183 h 6857997"/>
              <a:gd name="connsiteX686" fmla="*/ 1276722 w 12188819"/>
              <a:gd name="connsiteY686" fmla="*/ 6418742 h 6857997"/>
              <a:gd name="connsiteX687" fmla="*/ 5958282 w 12188819"/>
              <a:gd name="connsiteY687" fmla="*/ 6416998 h 6857997"/>
              <a:gd name="connsiteX688" fmla="*/ 5948874 w 12188819"/>
              <a:gd name="connsiteY688" fmla="*/ 6419301 h 6857997"/>
              <a:gd name="connsiteX689" fmla="*/ 5943311 w 12188819"/>
              <a:gd name="connsiteY689" fmla="*/ 6425963 h 6857997"/>
              <a:gd name="connsiteX690" fmla="*/ 5941494 w 12188819"/>
              <a:gd name="connsiteY690" fmla="*/ 6439044 h 6857997"/>
              <a:gd name="connsiteX691" fmla="*/ 5941494 w 12188819"/>
              <a:gd name="connsiteY691" fmla="*/ 6446927 h 6857997"/>
              <a:gd name="connsiteX692" fmla="*/ 5932354 w 12188819"/>
              <a:gd name="connsiteY692" fmla="*/ 6446927 h 6857997"/>
              <a:gd name="connsiteX693" fmla="*/ 5932354 w 12188819"/>
              <a:gd name="connsiteY693" fmla="*/ 6456694 h 6857997"/>
              <a:gd name="connsiteX694" fmla="*/ 5941494 w 12188819"/>
              <a:gd name="connsiteY694" fmla="*/ 6456694 h 6857997"/>
              <a:gd name="connsiteX695" fmla="*/ 5941494 w 12188819"/>
              <a:gd name="connsiteY695" fmla="*/ 6521015 h 6857997"/>
              <a:gd name="connsiteX696" fmla="*/ 5951748 w 12188819"/>
              <a:gd name="connsiteY696" fmla="*/ 6521015 h 6857997"/>
              <a:gd name="connsiteX697" fmla="*/ 5951748 w 12188819"/>
              <a:gd name="connsiteY697" fmla="*/ 6456694 h 6857997"/>
              <a:gd name="connsiteX698" fmla="*/ 5963610 w 12188819"/>
              <a:gd name="connsiteY698" fmla="*/ 6456694 h 6857997"/>
              <a:gd name="connsiteX699" fmla="*/ 5963610 w 12188819"/>
              <a:gd name="connsiteY699" fmla="*/ 6446927 h 6857997"/>
              <a:gd name="connsiteX700" fmla="*/ 5951748 w 12188819"/>
              <a:gd name="connsiteY700" fmla="*/ 6446927 h 6857997"/>
              <a:gd name="connsiteX701" fmla="*/ 5951748 w 12188819"/>
              <a:gd name="connsiteY701" fmla="*/ 6440090 h 6857997"/>
              <a:gd name="connsiteX702" fmla="*/ 5953738 w 12188819"/>
              <a:gd name="connsiteY702" fmla="*/ 6430916 h 6857997"/>
              <a:gd name="connsiteX703" fmla="*/ 5960330 w 12188819"/>
              <a:gd name="connsiteY703" fmla="*/ 6428509 h 6857997"/>
              <a:gd name="connsiteX704" fmla="*/ 5966398 w 12188819"/>
              <a:gd name="connsiteY704" fmla="*/ 6429207 h 6857997"/>
              <a:gd name="connsiteX705" fmla="*/ 5967206 w 12188819"/>
              <a:gd name="connsiteY705" fmla="*/ 6423469 h 6857997"/>
              <a:gd name="connsiteX706" fmla="*/ 5967206 w 12188819"/>
              <a:gd name="connsiteY706" fmla="*/ 6433183 h 6857997"/>
              <a:gd name="connsiteX707" fmla="*/ 5977462 w 12188819"/>
              <a:gd name="connsiteY707" fmla="*/ 6433183 h 6857997"/>
              <a:gd name="connsiteX708" fmla="*/ 5977462 w 12188819"/>
              <a:gd name="connsiteY708" fmla="*/ 6418742 h 6857997"/>
              <a:gd name="connsiteX709" fmla="*/ 5967874 w 12188819"/>
              <a:gd name="connsiteY709" fmla="*/ 6418742 h 6857997"/>
              <a:gd name="connsiteX710" fmla="*/ 5967934 w 12188819"/>
              <a:gd name="connsiteY710" fmla="*/ 6418324 h 6857997"/>
              <a:gd name="connsiteX711" fmla="*/ 5958282 w 12188819"/>
              <a:gd name="connsiteY711" fmla="*/ 6416998 h 6857997"/>
              <a:gd name="connsiteX712" fmla="*/ 883226 w 12188819"/>
              <a:gd name="connsiteY712" fmla="*/ 6416998 h 6857997"/>
              <a:gd name="connsiteX713" fmla="*/ 862262 w 12188819"/>
              <a:gd name="connsiteY713" fmla="*/ 6423591 h 6857997"/>
              <a:gd name="connsiteX714" fmla="*/ 846182 w 12188819"/>
              <a:gd name="connsiteY714" fmla="*/ 6442532 h 6857997"/>
              <a:gd name="connsiteX715" fmla="*/ 840042 w 12188819"/>
              <a:gd name="connsiteY715" fmla="*/ 6469670 h 6857997"/>
              <a:gd name="connsiteX716" fmla="*/ 852460 w 12188819"/>
              <a:gd name="connsiteY716" fmla="*/ 6506539 h 6857997"/>
              <a:gd name="connsiteX717" fmla="*/ 883226 w 12188819"/>
              <a:gd name="connsiteY717" fmla="*/ 6522271 h 6857997"/>
              <a:gd name="connsiteX718" fmla="*/ 904190 w 12188819"/>
              <a:gd name="connsiteY718" fmla="*/ 6515678 h 6857997"/>
              <a:gd name="connsiteX719" fmla="*/ 920270 w 12188819"/>
              <a:gd name="connsiteY719" fmla="*/ 6496738 h 6857997"/>
              <a:gd name="connsiteX720" fmla="*/ 926410 w 12188819"/>
              <a:gd name="connsiteY720" fmla="*/ 6469670 h 6857997"/>
              <a:gd name="connsiteX721" fmla="*/ 913990 w 12188819"/>
              <a:gd name="connsiteY721" fmla="*/ 6432765 h 6857997"/>
              <a:gd name="connsiteX722" fmla="*/ 883226 w 12188819"/>
              <a:gd name="connsiteY722" fmla="*/ 6416998 h 6857997"/>
              <a:gd name="connsiteX723" fmla="*/ 5757198 w 12188819"/>
              <a:gd name="connsiteY723" fmla="*/ 6416929 h 6857997"/>
              <a:gd name="connsiteX724" fmla="*/ 5737086 w 12188819"/>
              <a:gd name="connsiteY724" fmla="*/ 6422897 h 6857997"/>
              <a:gd name="connsiteX725" fmla="*/ 5722806 w 12188819"/>
              <a:gd name="connsiteY725" fmla="*/ 6440559 h 6857997"/>
              <a:gd name="connsiteX726" fmla="*/ 5717534 w 12188819"/>
              <a:gd name="connsiteY726" fmla="*/ 6469146 h 6857997"/>
              <a:gd name="connsiteX727" fmla="*/ 5722802 w 12188819"/>
              <a:gd name="connsiteY727" fmla="*/ 6498815 h 6857997"/>
              <a:gd name="connsiteX728" fmla="*/ 5736334 w 12188819"/>
              <a:gd name="connsiteY728" fmla="*/ 6517070 h 6857997"/>
              <a:gd name="connsiteX729" fmla="*/ 5756254 w 12188819"/>
              <a:gd name="connsiteY729" fmla="*/ 6522759 h 6857997"/>
              <a:gd name="connsiteX730" fmla="*/ 5778751 w 12188819"/>
              <a:gd name="connsiteY730" fmla="*/ 6514283 h 6857997"/>
              <a:gd name="connsiteX731" fmla="*/ 5791694 w 12188819"/>
              <a:gd name="connsiteY731" fmla="*/ 6488575 h 6857997"/>
              <a:gd name="connsiteX732" fmla="*/ 5780530 w 12188819"/>
              <a:gd name="connsiteY732" fmla="*/ 6485157 h 6857997"/>
              <a:gd name="connsiteX733" fmla="*/ 5771706 w 12188819"/>
              <a:gd name="connsiteY733" fmla="*/ 6504726 h 6857997"/>
              <a:gd name="connsiteX734" fmla="*/ 5756045 w 12188819"/>
              <a:gd name="connsiteY734" fmla="*/ 6511179 h 6857997"/>
              <a:gd name="connsiteX735" fmla="*/ 5736370 w 12188819"/>
              <a:gd name="connsiteY735" fmla="*/ 6500671 h 6857997"/>
              <a:gd name="connsiteX736" fmla="*/ 5728974 w 12188819"/>
              <a:gd name="connsiteY736" fmla="*/ 6469145 h 6857997"/>
              <a:gd name="connsiteX737" fmla="*/ 5732642 w 12188819"/>
              <a:gd name="connsiteY737" fmla="*/ 6446175 h 6857997"/>
              <a:gd name="connsiteX738" fmla="*/ 5742458 w 12188819"/>
              <a:gd name="connsiteY738" fmla="*/ 6432804 h 6857997"/>
              <a:gd name="connsiteX739" fmla="*/ 5756990 w 12188819"/>
              <a:gd name="connsiteY739" fmla="*/ 6428509 h 6857997"/>
              <a:gd name="connsiteX740" fmla="*/ 5779414 w 12188819"/>
              <a:gd name="connsiteY740" fmla="*/ 6449787 h 6857997"/>
              <a:gd name="connsiteX741" fmla="*/ 5790298 w 12188819"/>
              <a:gd name="connsiteY741" fmla="*/ 6446648 h 6857997"/>
              <a:gd name="connsiteX742" fmla="*/ 5778078 w 12188819"/>
              <a:gd name="connsiteY742" fmla="*/ 6424480 h 6857997"/>
              <a:gd name="connsiteX743" fmla="*/ 5757198 w 12188819"/>
              <a:gd name="connsiteY743" fmla="*/ 6416929 h 6857997"/>
              <a:gd name="connsiteX744" fmla="*/ 2249524 w 12188819"/>
              <a:gd name="connsiteY744" fmla="*/ 6416929 h 6857997"/>
              <a:gd name="connsiteX745" fmla="*/ 2227898 w 12188819"/>
              <a:gd name="connsiteY745" fmla="*/ 6424812 h 6857997"/>
              <a:gd name="connsiteX746" fmla="*/ 2219874 w 12188819"/>
              <a:gd name="connsiteY746" fmla="*/ 6445113 h 6857997"/>
              <a:gd name="connsiteX747" fmla="*/ 2222666 w 12188819"/>
              <a:gd name="connsiteY747" fmla="*/ 6457496 h 6857997"/>
              <a:gd name="connsiteX748" fmla="*/ 2230478 w 12188819"/>
              <a:gd name="connsiteY748" fmla="*/ 6466530 h 6857997"/>
              <a:gd name="connsiteX749" fmla="*/ 2247362 w 12188819"/>
              <a:gd name="connsiteY749" fmla="*/ 6473609 h 6857997"/>
              <a:gd name="connsiteX750" fmla="*/ 2264698 w 12188819"/>
              <a:gd name="connsiteY750" fmla="*/ 6479711 h 6857997"/>
              <a:gd name="connsiteX751" fmla="*/ 2270698 w 12188819"/>
              <a:gd name="connsiteY751" fmla="*/ 6485246 h 6857997"/>
              <a:gd name="connsiteX752" fmla="*/ 2272686 w 12188819"/>
              <a:gd name="connsiteY752" fmla="*/ 6493147 h 6857997"/>
              <a:gd name="connsiteX753" fmla="*/ 2267210 w 12188819"/>
              <a:gd name="connsiteY753" fmla="*/ 6505713 h 6857997"/>
              <a:gd name="connsiteX754" fmla="*/ 2251826 w 12188819"/>
              <a:gd name="connsiteY754" fmla="*/ 6510551 h 6857997"/>
              <a:gd name="connsiteX755" fmla="*/ 2239408 w 12188819"/>
              <a:gd name="connsiteY755" fmla="*/ 6507690 h 6857997"/>
              <a:gd name="connsiteX756" fmla="*/ 2230932 w 12188819"/>
              <a:gd name="connsiteY756" fmla="*/ 6500121 h 6857997"/>
              <a:gd name="connsiteX757" fmla="*/ 2227130 w 12188819"/>
              <a:gd name="connsiteY757" fmla="*/ 6486971 h 6857997"/>
              <a:gd name="connsiteX758" fmla="*/ 2216666 w 12188819"/>
              <a:gd name="connsiteY758" fmla="*/ 6488087 h 6857997"/>
              <a:gd name="connsiteX759" fmla="*/ 2226258 w 12188819"/>
              <a:gd name="connsiteY759" fmla="*/ 6513411 h 6857997"/>
              <a:gd name="connsiteX760" fmla="*/ 2251058 w 12188819"/>
              <a:gd name="connsiteY760" fmla="*/ 6522759 h 6857997"/>
              <a:gd name="connsiteX761" fmla="*/ 2268116 w 12188819"/>
              <a:gd name="connsiteY761" fmla="*/ 6518996 h 6857997"/>
              <a:gd name="connsiteX762" fmla="*/ 2279314 w 12188819"/>
              <a:gd name="connsiteY762" fmla="*/ 6508020 h 6857997"/>
              <a:gd name="connsiteX763" fmla="*/ 2283430 w 12188819"/>
              <a:gd name="connsiteY763" fmla="*/ 6492028 h 6857997"/>
              <a:gd name="connsiteX764" fmla="*/ 2279514 w 12188819"/>
              <a:gd name="connsiteY764" fmla="*/ 6476800 h 6857997"/>
              <a:gd name="connsiteX765" fmla="*/ 2267928 w 12188819"/>
              <a:gd name="connsiteY765" fmla="*/ 6466500 h 6857997"/>
              <a:gd name="connsiteX766" fmla="*/ 2250496 w 12188819"/>
              <a:gd name="connsiteY766" fmla="*/ 6460543 h 6857997"/>
              <a:gd name="connsiteX767" fmla="*/ 2234178 w 12188819"/>
              <a:gd name="connsiteY767" fmla="*/ 6453621 h 6857997"/>
              <a:gd name="connsiteX768" fmla="*/ 2230548 w 12188819"/>
              <a:gd name="connsiteY768" fmla="*/ 6443995 h 6857997"/>
              <a:gd name="connsiteX769" fmla="*/ 2235502 w 12188819"/>
              <a:gd name="connsiteY769" fmla="*/ 6433078 h 6857997"/>
              <a:gd name="connsiteX770" fmla="*/ 2249874 w 12188819"/>
              <a:gd name="connsiteY770" fmla="*/ 6428858 h 6857997"/>
              <a:gd name="connsiteX771" fmla="*/ 2264278 w 12188819"/>
              <a:gd name="connsiteY771" fmla="*/ 6433672 h 6857997"/>
              <a:gd name="connsiteX772" fmla="*/ 2270242 w 12188819"/>
              <a:gd name="connsiteY772" fmla="*/ 6448462 h 6857997"/>
              <a:gd name="connsiteX773" fmla="*/ 2280918 w 12188819"/>
              <a:gd name="connsiteY773" fmla="*/ 6447485 h 6857997"/>
              <a:gd name="connsiteX774" fmla="*/ 2276766 w 12188819"/>
              <a:gd name="connsiteY774" fmla="*/ 6431230 h 6857997"/>
              <a:gd name="connsiteX775" fmla="*/ 2265882 w 12188819"/>
              <a:gd name="connsiteY775" fmla="*/ 6420626 h 6857997"/>
              <a:gd name="connsiteX776" fmla="*/ 2249524 w 12188819"/>
              <a:gd name="connsiteY776" fmla="*/ 6416929 h 6857997"/>
              <a:gd name="connsiteX777" fmla="*/ 2107518 w 12188819"/>
              <a:gd name="connsiteY777" fmla="*/ 6416929 h 6857997"/>
              <a:gd name="connsiteX778" fmla="*/ 2085892 w 12188819"/>
              <a:gd name="connsiteY778" fmla="*/ 6422827 h 6857997"/>
              <a:gd name="connsiteX779" fmla="*/ 2071102 w 12188819"/>
              <a:gd name="connsiteY779" fmla="*/ 6441152 h 6857997"/>
              <a:gd name="connsiteX780" fmla="*/ 2065450 w 12188819"/>
              <a:gd name="connsiteY780" fmla="*/ 6470332 h 6857997"/>
              <a:gd name="connsiteX781" fmla="*/ 2071066 w 12188819"/>
              <a:gd name="connsiteY781" fmla="*/ 6498675 h 6857997"/>
              <a:gd name="connsiteX782" fmla="*/ 2086310 w 12188819"/>
              <a:gd name="connsiteY782" fmla="*/ 6516616 h 6857997"/>
              <a:gd name="connsiteX783" fmla="*/ 2108216 w 12188819"/>
              <a:gd name="connsiteY783" fmla="*/ 6522759 h 6857997"/>
              <a:gd name="connsiteX784" fmla="*/ 2126146 w 12188819"/>
              <a:gd name="connsiteY784" fmla="*/ 6518748 h 6857997"/>
              <a:gd name="connsiteX785" fmla="*/ 2143028 w 12188819"/>
              <a:gd name="connsiteY785" fmla="*/ 6506784 h 6857997"/>
              <a:gd name="connsiteX786" fmla="*/ 2143028 w 12188819"/>
              <a:gd name="connsiteY786" fmla="*/ 6468763 h 6857997"/>
              <a:gd name="connsiteX787" fmla="*/ 2107518 w 12188819"/>
              <a:gd name="connsiteY787" fmla="*/ 6468832 h 6857997"/>
              <a:gd name="connsiteX788" fmla="*/ 2107518 w 12188819"/>
              <a:gd name="connsiteY788" fmla="*/ 6480901 h 6857997"/>
              <a:gd name="connsiteX789" fmla="*/ 2132146 w 12188819"/>
              <a:gd name="connsiteY789" fmla="*/ 6480901 h 6857997"/>
              <a:gd name="connsiteX790" fmla="*/ 2132146 w 12188819"/>
              <a:gd name="connsiteY790" fmla="*/ 6499947 h 6857997"/>
              <a:gd name="connsiteX791" fmla="*/ 2121226 w 12188819"/>
              <a:gd name="connsiteY791" fmla="*/ 6507411 h 6857997"/>
              <a:gd name="connsiteX792" fmla="*/ 2107798 w 12188819"/>
              <a:gd name="connsiteY792" fmla="*/ 6510551 h 6857997"/>
              <a:gd name="connsiteX793" fmla="*/ 2085474 w 12188819"/>
              <a:gd name="connsiteY793" fmla="*/ 6500322 h 6857997"/>
              <a:gd name="connsiteX794" fmla="*/ 2076892 w 12188819"/>
              <a:gd name="connsiteY794" fmla="*/ 6469565 h 6857997"/>
              <a:gd name="connsiteX795" fmla="*/ 2080904 w 12188819"/>
              <a:gd name="connsiteY795" fmla="*/ 6446733 h 6857997"/>
              <a:gd name="connsiteX796" fmla="*/ 2091508 w 12188819"/>
              <a:gd name="connsiteY796" fmla="*/ 6432943 h 6857997"/>
              <a:gd name="connsiteX797" fmla="*/ 2107238 w 12188819"/>
              <a:gd name="connsiteY797" fmla="*/ 6428509 h 6857997"/>
              <a:gd name="connsiteX798" fmla="*/ 2118542 w 12188819"/>
              <a:gd name="connsiteY798" fmla="*/ 6430951 h 6857997"/>
              <a:gd name="connsiteX799" fmla="*/ 2126634 w 12188819"/>
              <a:gd name="connsiteY799" fmla="*/ 6437683 h 6857997"/>
              <a:gd name="connsiteX800" fmla="*/ 2131726 w 12188819"/>
              <a:gd name="connsiteY800" fmla="*/ 6450624 h 6857997"/>
              <a:gd name="connsiteX801" fmla="*/ 2141702 w 12188819"/>
              <a:gd name="connsiteY801" fmla="*/ 6447276 h 6857997"/>
              <a:gd name="connsiteX802" fmla="*/ 2135006 w 12188819"/>
              <a:gd name="connsiteY802" fmla="*/ 6430044 h 6857997"/>
              <a:gd name="connsiteX803" fmla="*/ 2123634 w 12188819"/>
              <a:gd name="connsiteY803" fmla="*/ 6420347 h 6857997"/>
              <a:gd name="connsiteX804" fmla="*/ 2107518 w 12188819"/>
              <a:gd name="connsiteY804" fmla="*/ 6416929 h 6857997"/>
              <a:gd name="connsiteX805" fmla="*/ 1516098 w 12188819"/>
              <a:gd name="connsiteY805" fmla="*/ 6416929 h 6857997"/>
              <a:gd name="connsiteX806" fmla="*/ 1494474 w 12188819"/>
              <a:gd name="connsiteY806" fmla="*/ 6424812 h 6857997"/>
              <a:gd name="connsiteX807" fmla="*/ 1486450 w 12188819"/>
              <a:gd name="connsiteY807" fmla="*/ 6445113 h 6857997"/>
              <a:gd name="connsiteX808" fmla="*/ 1489240 w 12188819"/>
              <a:gd name="connsiteY808" fmla="*/ 6457496 h 6857997"/>
              <a:gd name="connsiteX809" fmla="*/ 1497054 w 12188819"/>
              <a:gd name="connsiteY809" fmla="*/ 6466530 h 6857997"/>
              <a:gd name="connsiteX810" fmla="*/ 1513936 w 12188819"/>
              <a:gd name="connsiteY810" fmla="*/ 6473609 h 6857997"/>
              <a:gd name="connsiteX811" fmla="*/ 1531272 w 12188819"/>
              <a:gd name="connsiteY811" fmla="*/ 6479711 h 6857997"/>
              <a:gd name="connsiteX812" fmla="*/ 1537272 w 12188819"/>
              <a:gd name="connsiteY812" fmla="*/ 6485246 h 6857997"/>
              <a:gd name="connsiteX813" fmla="*/ 1539260 w 12188819"/>
              <a:gd name="connsiteY813" fmla="*/ 6493147 h 6857997"/>
              <a:gd name="connsiteX814" fmla="*/ 1533786 w 12188819"/>
              <a:gd name="connsiteY814" fmla="*/ 6505713 h 6857997"/>
              <a:gd name="connsiteX815" fmla="*/ 1518402 w 12188819"/>
              <a:gd name="connsiteY815" fmla="*/ 6510551 h 6857997"/>
              <a:gd name="connsiteX816" fmla="*/ 1505984 w 12188819"/>
              <a:gd name="connsiteY816" fmla="*/ 6507690 h 6857997"/>
              <a:gd name="connsiteX817" fmla="*/ 1497506 w 12188819"/>
              <a:gd name="connsiteY817" fmla="*/ 6500121 h 6857997"/>
              <a:gd name="connsiteX818" fmla="*/ 1493706 w 12188819"/>
              <a:gd name="connsiteY818" fmla="*/ 6486971 h 6857997"/>
              <a:gd name="connsiteX819" fmla="*/ 1483240 w 12188819"/>
              <a:gd name="connsiteY819" fmla="*/ 6488087 h 6857997"/>
              <a:gd name="connsiteX820" fmla="*/ 1492834 w 12188819"/>
              <a:gd name="connsiteY820" fmla="*/ 6513411 h 6857997"/>
              <a:gd name="connsiteX821" fmla="*/ 1517634 w 12188819"/>
              <a:gd name="connsiteY821" fmla="*/ 6522759 h 6857997"/>
              <a:gd name="connsiteX822" fmla="*/ 1534690 w 12188819"/>
              <a:gd name="connsiteY822" fmla="*/ 6518996 h 6857997"/>
              <a:gd name="connsiteX823" fmla="*/ 1545886 w 12188819"/>
              <a:gd name="connsiteY823" fmla="*/ 6508020 h 6857997"/>
              <a:gd name="connsiteX824" fmla="*/ 1550004 w 12188819"/>
              <a:gd name="connsiteY824" fmla="*/ 6492028 h 6857997"/>
              <a:gd name="connsiteX825" fmla="*/ 1546090 w 12188819"/>
              <a:gd name="connsiteY825" fmla="*/ 6476800 h 6857997"/>
              <a:gd name="connsiteX826" fmla="*/ 1534502 w 12188819"/>
              <a:gd name="connsiteY826" fmla="*/ 6466500 h 6857997"/>
              <a:gd name="connsiteX827" fmla="*/ 1517072 w 12188819"/>
              <a:gd name="connsiteY827" fmla="*/ 6460543 h 6857997"/>
              <a:gd name="connsiteX828" fmla="*/ 1500752 w 12188819"/>
              <a:gd name="connsiteY828" fmla="*/ 6453621 h 6857997"/>
              <a:gd name="connsiteX829" fmla="*/ 1497122 w 12188819"/>
              <a:gd name="connsiteY829" fmla="*/ 6443995 h 6857997"/>
              <a:gd name="connsiteX830" fmla="*/ 1502078 w 12188819"/>
              <a:gd name="connsiteY830" fmla="*/ 6433078 h 6857997"/>
              <a:gd name="connsiteX831" fmla="*/ 1516448 w 12188819"/>
              <a:gd name="connsiteY831" fmla="*/ 6428858 h 6857997"/>
              <a:gd name="connsiteX832" fmla="*/ 1530854 w 12188819"/>
              <a:gd name="connsiteY832" fmla="*/ 6433672 h 6857997"/>
              <a:gd name="connsiteX833" fmla="*/ 1536818 w 12188819"/>
              <a:gd name="connsiteY833" fmla="*/ 6448462 h 6857997"/>
              <a:gd name="connsiteX834" fmla="*/ 1547492 w 12188819"/>
              <a:gd name="connsiteY834" fmla="*/ 6447485 h 6857997"/>
              <a:gd name="connsiteX835" fmla="*/ 1543342 w 12188819"/>
              <a:gd name="connsiteY835" fmla="*/ 6431230 h 6857997"/>
              <a:gd name="connsiteX836" fmla="*/ 1532458 w 12188819"/>
              <a:gd name="connsiteY836" fmla="*/ 6420626 h 6857997"/>
              <a:gd name="connsiteX837" fmla="*/ 1516098 w 12188819"/>
              <a:gd name="connsiteY837" fmla="*/ 6416929 h 6857997"/>
              <a:gd name="connsiteX838" fmla="*/ 999308 w 12188819"/>
              <a:gd name="connsiteY838" fmla="*/ 6416929 h 6857997"/>
              <a:gd name="connsiteX839" fmla="*/ 979198 w 12188819"/>
              <a:gd name="connsiteY839" fmla="*/ 6422897 h 6857997"/>
              <a:gd name="connsiteX840" fmla="*/ 964916 w 12188819"/>
              <a:gd name="connsiteY840" fmla="*/ 6440559 h 6857997"/>
              <a:gd name="connsiteX841" fmla="*/ 959644 w 12188819"/>
              <a:gd name="connsiteY841" fmla="*/ 6469146 h 6857997"/>
              <a:gd name="connsiteX842" fmla="*/ 964910 w 12188819"/>
              <a:gd name="connsiteY842" fmla="*/ 6498815 h 6857997"/>
              <a:gd name="connsiteX843" fmla="*/ 978446 w 12188819"/>
              <a:gd name="connsiteY843" fmla="*/ 6517070 h 6857997"/>
              <a:gd name="connsiteX844" fmla="*/ 998362 w 12188819"/>
              <a:gd name="connsiteY844" fmla="*/ 6522759 h 6857997"/>
              <a:gd name="connsiteX845" fmla="*/ 1020862 w 12188819"/>
              <a:gd name="connsiteY845" fmla="*/ 6514283 h 6857997"/>
              <a:gd name="connsiteX846" fmla="*/ 1033802 w 12188819"/>
              <a:gd name="connsiteY846" fmla="*/ 6488575 h 6857997"/>
              <a:gd name="connsiteX847" fmla="*/ 1022640 w 12188819"/>
              <a:gd name="connsiteY847" fmla="*/ 6485157 h 6857997"/>
              <a:gd name="connsiteX848" fmla="*/ 1013816 w 12188819"/>
              <a:gd name="connsiteY848" fmla="*/ 6504726 h 6857997"/>
              <a:gd name="connsiteX849" fmla="*/ 998154 w 12188819"/>
              <a:gd name="connsiteY849" fmla="*/ 6511179 h 6857997"/>
              <a:gd name="connsiteX850" fmla="*/ 978480 w 12188819"/>
              <a:gd name="connsiteY850" fmla="*/ 6500671 h 6857997"/>
              <a:gd name="connsiteX851" fmla="*/ 971086 w 12188819"/>
              <a:gd name="connsiteY851" fmla="*/ 6469145 h 6857997"/>
              <a:gd name="connsiteX852" fmla="*/ 974754 w 12188819"/>
              <a:gd name="connsiteY852" fmla="*/ 6446175 h 6857997"/>
              <a:gd name="connsiteX853" fmla="*/ 984568 w 12188819"/>
              <a:gd name="connsiteY853" fmla="*/ 6432804 h 6857997"/>
              <a:gd name="connsiteX854" fmla="*/ 999100 w 12188819"/>
              <a:gd name="connsiteY854" fmla="*/ 6428509 h 6857997"/>
              <a:gd name="connsiteX855" fmla="*/ 1021526 w 12188819"/>
              <a:gd name="connsiteY855" fmla="*/ 6449787 h 6857997"/>
              <a:gd name="connsiteX856" fmla="*/ 1032406 w 12188819"/>
              <a:gd name="connsiteY856" fmla="*/ 6446648 h 6857997"/>
              <a:gd name="connsiteX857" fmla="*/ 1020186 w 12188819"/>
              <a:gd name="connsiteY857" fmla="*/ 6424480 h 6857997"/>
              <a:gd name="connsiteX858" fmla="*/ 999308 w 12188819"/>
              <a:gd name="connsiteY858" fmla="*/ 6416929 h 6857997"/>
              <a:gd name="connsiteX859" fmla="*/ 0 w 12188819"/>
              <a:gd name="connsiteY859" fmla="*/ 0 h 6857997"/>
              <a:gd name="connsiteX860" fmla="*/ 12188819 w 12188819"/>
              <a:gd name="connsiteY860" fmla="*/ 0 h 6857997"/>
              <a:gd name="connsiteX861" fmla="*/ 12188819 w 12188819"/>
              <a:gd name="connsiteY861" fmla="*/ 6857997 h 6857997"/>
              <a:gd name="connsiteX862" fmla="*/ 11460048 w 12188819"/>
              <a:gd name="connsiteY862" fmla="*/ 6857997 h 6857997"/>
              <a:gd name="connsiteX863" fmla="*/ 11460048 w 12188819"/>
              <a:gd name="connsiteY863" fmla="*/ 6274799 h 6857997"/>
              <a:gd name="connsiteX864" fmla="*/ 10252804 w 12188819"/>
              <a:gd name="connsiteY864" fmla="*/ 6274799 h 6857997"/>
              <a:gd name="connsiteX865" fmla="*/ 10252804 w 12188819"/>
              <a:gd name="connsiteY865" fmla="*/ 6857997 h 6857997"/>
              <a:gd name="connsiteX866" fmla="*/ 10236201 w 12188819"/>
              <a:gd name="connsiteY866" fmla="*/ 6857997 h 6857997"/>
              <a:gd name="connsiteX867" fmla="*/ 8718644 w 12188819"/>
              <a:gd name="connsiteY867" fmla="*/ 6857997 h 6857997"/>
              <a:gd name="connsiteX868" fmla="*/ 0 w 12188819"/>
              <a:gd name="connsiteY868" fmla="*/ 6857997 h 6857997"/>
              <a:gd name="connsiteX869" fmla="*/ 0 w 12188819"/>
              <a:gd name="connsiteY869" fmla="*/ 6237284 h 6857997"/>
              <a:gd name="connsiteX870" fmla="*/ 6095994 w 12188819"/>
              <a:gd name="connsiteY870" fmla="*/ 6237284 h 6857997"/>
              <a:gd name="connsiteX871" fmla="*/ 6095994 w 12188819"/>
              <a:gd name="connsiteY871" fmla="*/ 3141659 h 6857997"/>
              <a:gd name="connsiteX872" fmla="*/ 0 w 12188819"/>
              <a:gd name="connsiteY872" fmla="*/ 3141659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</a:cxnLst>
            <a:rect l="l" t="t" r="r" b="b"/>
            <a:pathLst>
              <a:path w="12188819" h="6857997">
                <a:moveTo>
                  <a:pt x="2164818" y="6506714"/>
                </a:moveTo>
                <a:lnTo>
                  <a:pt x="2164818" y="6521015"/>
                </a:lnTo>
                <a:lnTo>
                  <a:pt x="2170608" y="6521015"/>
                </a:lnTo>
                <a:cubicBezTo>
                  <a:pt x="2170514" y="6525387"/>
                  <a:pt x="2169934" y="6528678"/>
                  <a:pt x="2168864" y="6530887"/>
                </a:cubicBezTo>
                <a:cubicBezTo>
                  <a:pt x="2167794" y="6533096"/>
                  <a:pt x="2166214" y="6534759"/>
                  <a:pt x="2164120" y="6535875"/>
                </a:cubicBezTo>
                <a:lnTo>
                  <a:pt x="2166980" y="6541247"/>
                </a:lnTo>
                <a:cubicBezTo>
                  <a:pt x="2170096" y="6539572"/>
                  <a:pt x="2172468" y="6537165"/>
                  <a:pt x="2174096" y="6534026"/>
                </a:cubicBezTo>
                <a:cubicBezTo>
                  <a:pt x="2175724" y="6530887"/>
                  <a:pt x="2176538" y="6526550"/>
                  <a:pt x="2176538" y="6521015"/>
                </a:cubicBezTo>
                <a:lnTo>
                  <a:pt x="2176538" y="6506714"/>
                </a:lnTo>
                <a:close/>
                <a:moveTo>
                  <a:pt x="6291676" y="6483831"/>
                </a:moveTo>
                <a:lnTo>
                  <a:pt x="6291676" y="6488436"/>
                </a:lnTo>
                <a:cubicBezTo>
                  <a:pt x="6291676" y="6494528"/>
                  <a:pt x="6290932" y="6499168"/>
                  <a:pt x="6289444" y="6502354"/>
                </a:cubicBezTo>
                <a:cubicBezTo>
                  <a:pt x="6287955" y="6505539"/>
                  <a:pt x="6285711" y="6508086"/>
                  <a:pt x="6282711" y="6509993"/>
                </a:cubicBezTo>
                <a:cubicBezTo>
                  <a:pt x="6279712" y="6511900"/>
                  <a:pt x="6276375" y="6512853"/>
                  <a:pt x="6272700" y="6512853"/>
                </a:cubicBezTo>
                <a:cubicBezTo>
                  <a:pt x="6268840" y="6512853"/>
                  <a:pt x="6265817" y="6511795"/>
                  <a:pt x="6263631" y="6509679"/>
                </a:cubicBezTo>
                <a:cubicBezTo>
                  <a:pt x="6261445" y="6507563"/>
                  <a:pt x="6260352" y="6504737"/>
                  <a:pt x="6260352" y="6501203"/>
                </a:cubicBezTo>
                <a:cubicBezTo>
                  <a:pt x="6260352" y="6498924"/>
                  <a:pt x="6260829" y="6496912"/>
                  <a:pt x="6261782" y="6495168"/>
                </a:cubicBezTo>
                <a:cubicBezTo>
                  <a:pt x="6262736" y="6493424"/>
                  <a:pt x="6264073" y="6492075"/>
                  <a:pt x="6265794" y="6491122"/>
                </a:cubicBezTo>
                <a:cubicBezTo>
                  <a:pt x="6267515" y="6490168"/>
                  <a:pt x="6270538" y="6489320"/>
                  <a:pt x="6274863" y="6488575"/>
                </a:cubicBezTo>
                <a:cubicBezTo>
                  <a:pt x="6282304" y="6487273"/>
                  <a:pt x="6287909" y="6485692"/>
                  <a:pt x="6291676" y="6483831"/>
                </a:cubicBezTo>
                <a:close/>
                <a:moveTo>
                  <a:pt x="2657736" y="6483831"/>
                </a:moveTo>
                <a:lnTo>
                  <a:pt x="2657736" y="6488436"/>
                </a:lnTo>
                <a:cubicBezTo>
                  <a:pt x="2657736" y="6494528"/>
                  <a:pt x="2656992" y="6499168"/>
                  <a:pt x="2655504" y="6502354"/>
                </a:cubicBezTo>
                <a:cubicBezTo>
                  <a:pt x="2654014" y="6505539"/>
                  <a:pt x="2651770" y="6508086"/>
                  <a:pt x="2648770" y="6509993"/>
                </a:cubicBezTo>
                <a:cubicBezTo>
                  <a:pt x="2645772" y="6511900"/>
                  <a:pt x="2642434" y="6512853"/>
                  <a:pt x="2638760" y="6512853"/>
                </a:cubicBezTo>
                <a:cubicBezTo>
                  <a:pt x="2634900" y="6512853"/>
                  <a:pt x="2631878" y="6511795"/>
                  <a:pt x="2629690" y="6509679"/>
                </a:cubicBezTo>
                <a:cubicBezTo>
                  <a:pt x="2627506" y="6507563"/>
                  <a:pt x="2626412" y="6504737"/>
                  <a:pt x="2626412" y="6501203"/>
                </a:cubicBezTo>
                <a:cubicBezTo>
                  <a:pt x="2626412" y="6498924"/>
                  <a:pt x="2626890" y="6496912"/>
                  <a:pt x="2627842" y="6495168"/>
                </a:cubicBezTo>
                <a:cubicBezTo>
                  <a:pt x="2628796" y="6493424"/>
                  <a:pt x="2630134" y="6492075"/>
                  <a:pt x="2631854" y="6491122"/>
                </a:cubicBezTo>
                <a:cubicBezTo>
                  <a:pt x="2633574" y="6490168"/>
                  <a:pt x="2636598" y="6489320"/>
                  <a:pt x="2640922" y="6488575"/>
                </a:cubicBezTo>
                <a:cubicBezTo>
                  <a:pt x="2648366" y="6487273"/>
                  <a:pt x="2653970" y="6485692"/>
                  <a:pt x="2657736" y="6483831"/>
                </a:cubicBezTo>
                <a:close/>
                <a:moveTo>
                  <a:pt x="6087294" y="6455577"/>
                </a:moveTo>
                <a:cubicBezTo>
                  <a:pt x="6092410" y="6455577"/>
                  <a:pt x="6096618" y="6457880"/>
                  <a:pt x="6099920" y="6462484"/>
                </a:cubicBezTo>
                <a:cubicBezTo>
                  <a:pt x="6102198" y="6465647"/>
                  <a:pt x="6103570" y="6470437"/>
                  <a:pt x="6104036" y="6476855"/>
                </a:cubicBezTo>
                <a:lnTo>
                  <a:pt x="6070131" y="6476855"/>
                </a:lnTo>
                <a:cubicBezTo>
                  <a:pt x="6070458" y="6470344"/>
                  <a:pt x="6072248" y="6465170"/>
                  <a:pt x="6075503" y="6461333"/>
                </a:cubicBezTo>
                <a:cubicBezTo>
                  <a:pt x="6078758" y="6457496"/>
                  <a:pt x="6082690" y="6455577"/>
                  <a:pt x="6087294" y="6455577"/>
                </a:cubicBezTo>
                <a:close/>
                <a:moveTo>
                  <a:pt x="6018396" y="6455577"/>
                </a:moveTo>
                <a:cubicBezTo>
                  <a:pt x="6023282" y="6455577"/>
                  <a:pt x="6027331" y="6457961"/>
                  <a:pt x="6030542" y="6462728"/>
                </a:cubicBezTo>
                <a:cubicBezTo>
                  <a:pt x="6033755" y="6467495"/>
                  <a:pt x="6035358" y="6475065"/>
                  <a:pt x="6035358" y="6485436"/>
                </a:cubicBezTo>
                <a:cubicBezTo>
                  <a:pt x="6035358" y="6494459"/>
                  <a:pt x="6033755" y="6501203"/>
                  <a:pt x="6030542" y="6505667"/>
                </a:cubicBezTo>
                <a:cubicBezTo>
                  <a:pt x="6027331" y="6510132"/>
                  <a:pt x="6023538" y="6512365"/>
                  <a:pt x="6019164" y="6512365"/>
                </a:cubicBezTo>
                <a:cubicBezTo>
                  <a:pt x="6014742" y="6512365"/>
                  <a:pt x="6010871" y="6510039"/>
                  <a:pt x="6007542" y="6505388"/>
                </a:cubicBezTo>
                <a:cubicBezTo>
                  <a:pt x="6004214" y="6500737"/>
                  <a:pt x="6002550" y="6493622"/>
                  <a:pt x="6002550" y="6484041"/>
                </a:cubicBezTo>
                <a:cubicBezTo>
                  <a:pt x="6002550" y="6474227"/>
                  <a:pt x="6004110" y="6467030"/>
                  <a:pt x="6007226" y="6462449"/>
                </a:cubicBezTo>
                <a:cubicBezTo>
                  <a:pt x="6010346" y="6457868"/>
                  <a:pt x="6014068" y="6455577"/>
                  <a:pt x="6018396" y="6455577"/>
                </a:cubicBezTo>
                <a:close/>
                <a:moveTo>
                  <a:pt x="5829560" y="6455577"/>
                </a:moveTo>
                <a:cubicBezTo>
                  <a:pt x="5834722" y="6455577"/>
                  <a:pt x="5839048" y="6457917"/>
                  <a:pt x="5842536" y="6462597"/>
                </a:cubicBezTo>
                <a:cubicBezTo>
                  <a:pt x="5846024" y="6467277"/>
                  <a:pt x="5847768" y="6474390"/>
                  <a:pt x="5847768" y="6483936"/>
                </a:cubicBezTo>
                <a:cubicBezTo>
                  <a:pt x="5847768" y="6493436"/>
                  <a:pt x="5846036" y="6500548"/>
                  <a:pt x="5842570" y="6505275"/>
                </a:cubicBezTo>
                <a:cubicBezTo>
                  <a:pt x="5839106" y="6510001"/>
                  <a:pt x="5834956" y="6512365"/>
                  <a:pt x="5830118" y="6512365"/>
                </a:cubicBezTo>
                <a:cubicBezTo>
                  <a:pt x="5824958" y="6512365"/>
                  <a:pt x="5820630" y="6510025"/>
                  <a:pt x="5817142" y="6505345"/>
                </a:cubicBezTo>
                <a:cubicBezTo>
                  <a:pt x="5813654" y="6500665"/>
                  <a:pt x="5811910" y="6493529"/>
                  <a:pt x="5811910" y="6483936"/>
                </a:cubicBezTo>
                <a:cubicBezTo>
                  <a:pt x="5811910" y="6474437"/>
                  <a:pt x="5813630" y="6467335"/>
                  <a:pt x="5817072" y="6462632"/>
                </a:cubicBezTo>
                <a:cubicBezTo>
                  <a:pt x="5820514" y="6457929"/>
                  <a:pt x="5824678" y="6455577"/>
                  <a:pt x="5829560" y="6455577"/>
                </a:cubicBezTo>
                <a:close/>
                <a:moveTo>
                  <a:pt x="2774982" y="6455577"/>
                </a:moveTo>
                <a:cubicBezTo>
                  <a:pt x="2779866" y="6455577"/>
                  <a:pt x="2783916" y="6457961"/>
                  <a:pt x="2787126" y="6462728"/>
                </a:cubicBezTo>
                <a:cubicBezTo>
                  <a:pt x="2790338" y="6467495"/>
                  <a:pt x="2791944" y="6475065"/>
                  <a:pt x="2791944" y="6485436"/>
                </a:cubicBezTo>
                <a:cubicBezTo>
                  <a:pt x="2791944" y="6494459"/>
                  <a:pt x="2790338" y="6501203"/>
                  <a:pt x="2787126" y="6505667"/>
                </a:cubicBezTo>
                <a:cubicBezTo>
                  <a:pt x="2783916" y="6510132"/>
                  <a:pt x="2780122" y="6512365"/>
                  <a:pt x="2775750" y="6512365"/>
                </a:cubicBezTo>
                <a:cubicBezTo>
                  <a:pt x="2771328" y="6512365"/>
                  <a:pt x="2767454" y="6510039"/>
                  <a:pt x="2764126" y="6505388"/>
                </a:cubicBezTo>
                <a:cubicBezTo>
                  <a:pt x="2760798" y="6500737"/>
                  <a:pt x="2759134" y="6493622"/>
                  <a:pt x="2759134" y="6484041"/>
                </a:cubicBezTo>
                <a:cubicBezTo>
                  <a:pt x="2759134" y="6474227"/>
                  <a:pt x="2760694" y="6467030"/>
                  <a:pt x="2763810" y="6462449"/>
                </a:cubicBezTo>
                <a:cubicBezTo>
                  <a:pt x="2766930" y="6457868"/>
                  <a:pt x="2770652" y="6455577"/>
                  <a:pt x="2774982" y="6455577"/>
                </a:cubicBezTo>
                <a:close/>
                <a:moveTo>
                  <a:pt x="2510502" y="6455577"/>
                </a:moveTo>
                <a:cubicBezTo>
                  <a:pt x="2515618" y="6455577"/>
                  <a:pt x="2519828" y="6457880"/>
                  <a:pt x="2523130" y="6462484"/>
                </a:cubicBezTo>
                <a:cubicBezTo>
                  <a:pt x="2525410" y="6465647"/>
                  <a:pt x="2526782" y="6470437"/>
                  <a:pt x="2527246" y="6476855"/>
                </a:cubicBezTo>
                <a:lnTo>
                  <a:pt x="2493342" y="6476855"/>
                </a:lnTo>
                <a:cubicBezTo>
                  <a:pt x="2493666" y="6470344"/>
                  <a:pt x="2495458" y="6465170"/>
                  <a:pt x="2498714" y="6461333"/>
                </a:cubicBezTo>
                <a:cubicBezTo>
                  <a:pt x="2501970" y="6457496"/>
                  <a:pt x="2505898" y="6455577"/>
                  <a:pt x="2510502" y="6455577"/>
                </a:cubicBezTo>
                <a:close/>
                <a:moveTo>
                  <a:pt x="1871770" y="6455577"/>
                </a:moveTo>
                <a:cubicBezTo>
                  <a:pt x="1876934" y="6455577"/>
                  <a:pt x="1881258" y="6457917"/>
                  <a:pt x="1884746" y="6462597"/>
                </a:cubicBezTo>
                <a:cubicBezTo>
                  <a:pt x="1888234" y="6467277"/>
                  <a:pt x="1889978" y="6474390"/>
                  <a:pt x="1889978" y="6483936"/>
                </a:cubicBezTo>
                <a:cubicBezTo>
                  <a:pt x="1889978" y="6493436"/>
                  <a:pt x="1888246" y="6500548"/>
                  <a:pt x="1884782" y="6505275"/>
                </a:cubicBezTo>
                <a:cubicBezTo>
                  <a:pt x="1881316" y="6510001"/>
                  <a:pt x="1877166" y="6512365"/>
                  <a:pt x="1872328" y="6512365"/>
                </a:cubicBezTo>
                <a:cubicBezTo>
                  <a:pt x="1867166" y="6512365"/>
                  <a:pt x="1862840" y="6510025"/>
                  <a:pt x="1859352" y="6505345"/>
                </a:cubicBezTo>
                <a:cubicBezTo>
                  <a:pt x="1855864" y="6500665"/>
                  <a:pt x="1854120" y="6493529"/>
                  <a:pt x="1854120" y="6483936"/>
                </a:cubicBezTo>
                <a:cubicBezTo>
                  <a:pt x="1854120" y="6474437"/>
                  <a:pt x="1855842" y="6467335"/>
                  <a:pt x="1859282" y="6462632"/>
                </a:cubicBezTo>
                <a:cubicBezTo>
                  <a:pt x="1862724" y="6457929"/>
                  <a:pt x="1866886" y="6455577"/>
                  <a:pt x="1871770" y="6455577"/>
                </a:cubicBezTo>
                <a:close/>
                <a:moveTo>
                  <a:pt x="1586578" y="6455577"/>
                </a:moveTo>
                <a:cubicBezTo>
                  <a:pt x="1591694" y="6455577"/>
                  <a:pt x="1595902" y="6457880"/>
                  <a:pt x="1599206" y="6462484"/>
                </a:cubicBezTo>
                <a:cubicBezTo>
                  <a:pt x="1601484" y="6465647"/>
                  <a:pt x="1602856" y="6470437"/>
                  <a:pt x="1603322" y="6476855"/>
                </a:cubicBezTo>
                <a:lnTo>
                  <a:pt x="1569416" y="6476855"/>
                </a:lnTo>
                <a:cubicBezTo>
                  <a:pt x="1569742" y="6470344"/>
                  <a:pt x="1571532" y="6465170"/>
                  <a:pt x="1574788" y="6461333"/>
                </a:cubicBezTo>
                <a:cubicBezTo>
                  <a:pt x="1578044" y="6457496"/>
                  <a:pt x="1581974" y="6455577"/>
                  <a:pt x="1586578" y="6455577"/>
                </a:cubicBezTo>
                <a:close/>
                <a:moveTo>
                  <a:pt x="1317680" y="6455577"/>
                </a:moveTo>
                <a:cubicBezTo>
                  <a:pt x="1322480" y="6455577"/>
                  <a:pt x="1326558" y="6457850"/>
                  <a:pt x="1329914" y="6462397"/>
                </a:cubicBezTo>
                <a:cubicBezTo>
                  <a:pt x="1333270" y="6466943"/>
                  <a:pt x="1334946" y="6473879"/>
                  <a:pt x="1334946" y="6483204"/>
                </a:cubicBezTo>
                <a:cubicBezTo>
                  <a:pt x="1334946" y="6492762"/>
                  <a:pt x="1333316" y="6499733"/>
                  <a:pt x="1330054" y="6504116"/>
                </a:cubicBezTo>
                <a:cubicBezTo>
                  <a:pt x="1326790" y="6508499"/>
                  <a:pt x="1322830" y="6510690"/>
                  <a:pt x="1318170" y="6510690"/>
                </a:cubicBezTo>
                <a:cubicBezTo>
                  <a:pt x="1313508" y="6510690"/>
                  <a:pt x="1309570" y="6508452"/>
                  <a:pt x="1306354" y="6503976"/>
                </a:cubicBezTo>
                <a:cubicBezTo>
                  <a:pt x="1303138" y="6499500"/>
                  <a:pt x="1301530" y="6492389"/>
                  <a:pt x="1301530" y="6482644"/>
                </a:cubicBezTo>
                <a:cubicBezTo>
                  <a:pt x="1301530" y="6473692"/>
                  <a:pt x="1303150" y="6466943"/>
                  <a:pt x="1306390" y="6462397"/>
                </a:cubicBezTo>
                <a:cubicBezTo>
                  <a:pt x="1309630" y="6457850"/>
                  <a:pt x="1313392" y="6455577"/>
                  <a:pt x="1317680" y="6455577"/>
                </a:cubicBezTo>
                <a:close/>
                <a:moveTo>
                  <a:pt x="1071670" y="6455577"/>
                </a:moveTo>
                <a:cubicBezTo>
                  <a:pt x="1076832" y="6455577"/>
                  <a:pt x="1081158" y="6457917"/>
                  <a:pt x="1084646" y="6462597"/>
                </a:cubicBezTo>
                <a:cubicBezTo>
                  <a:pt x="1088134" y="6467277"/>
                  <a:pt x="1089878" y="6474390"/>
                  <a:pt x="1089878" y="6483936"/>
                </a:cubicBezTo>
                <a:cubicBezTo>
                  <a:pt x="1089878" y="6493436"/>
                  <a:pt x="1088146" y="6500548"/>
                  <a:pt x="1084682" y="6505275"/>
                </a:cubicBezTo>
                <a:cubicBezTo>
                  <a:pt x="1081216" y="6510001"/>
                  <a:pt x="1077066" y="6512365"/>
                  <a:pt x="1072228" y="6512365"/>
                </a:cubicBezTo>
                <a:cubicBezTo>
                  <a:pt x="1067066" y="6512365"/>
                  <a:pt x="1062740" y="6510025"/>
                  <a:pt x="1059252" y="6505345"/>
                </a:cubicBezTo>
                <a:cubicBezTo>
                  <a:pt x="1055764" y="6500665"/>
                  <a:pt x="1054020" y="6493529"/>
                  <a:pt x="1054020" y="6483936"/>
                </a:cubicBezTo>
                <a:cubicBezTo>
                  <a:pt x="1054020" y="6474437"/>
                  <a:pt x="1055742" y="6467335"/>
                  <a:pt x="1059182" y="6462632"/>
                </a:cubicBezTo>
                <a:cubicBezTo>
                  <a:pt x="1062624" y="6457929"/>
                  <a:pt x="1066786" y="6455577"/>
                  <a:pt x="1071670" y="6455577"/>
                </a:cubicBezTo>
                <a:close/>
                <a:moveTo>
                  <a:pt x="1139782" y="6455089"/>
                </a:moveTo>
                <a:cubicBezTo>
                  <a:pt x="1144374" y="6455089"/>
                  <a:pt x="1148270" y="6457414"/>
                  <a:pt x="1151472" y="6462065"/>
                </a:cubicBezTo>
                <a:cubicBezTo>
                  <a:pt x="1154674" y="6466716"/>
                  <a:pt x="1156274" y="6473879"/>
                  <a:pt x="1156274" y="6483552"/>
                </a:cubicBezTo>
                <a:cubicBezTo>
                  <a:pt x="1156274" y="6493366"/>
                  <a:pt x="1154626" y="6500621"/>
                  <a:pt x="1151334" y="6505319"/>
                </a:cubicBezTo>
                <a:cubicBezTo>
                  <a:pt x="1148040" y="6510016"/>
                  <a:pt x="1144212" y="6512365"/>
                  <a:pt x="1139854" y="6512365"/>
                </a:cubicBezTo>
                <a:cubicBezTo>
                  <a:pt x="1135306" y="6512365"/>
                  <a:pt x="1131430" y="6510097"/>
                  <a:pt x="1128230" y="6505563"/>
                </a:cubicBezTo>
                <a:cubicBezTo>
                  <a:pt x="1125028" y="6501028"/>
                  <a:pt x="1123428" y="6493970"/>
                  <a:pt x="1123428" y="6484390"/>
                </a:cubicBezTo>
                <a:cubicBezTo>
                  <a:pt x="1123428" y="6474855"/>
                  <a:pt x="1125122" y="6467588"/>
                  <a:pt x="1128508" y="6462589"/>
                </a:cubicBezTo>
                <a:cubicBezTo>
                  <a:pt x="1131894" y="6457589"/>
                  <a:pt x="1135654" y="6455089"/>
                  <a:pt x="1139782" y="6455089"/>
                </a:cubicBezTo>
                <a:close/>
                <a:moveTo>
                  <a:pt x="6224382" y="6446927"/>
                </a:moveTo>
                <a:lnTo>
                  <a:pt x="6224382" y="6521015"/>
                </a:lnTo>
                <a:lnTo>
                  <a:pt x="6234638" y="6521015"/>
                </a:lnTo>
                <a:lnTo>
                  <a:pt x="6234638" y="6446927"/>
                </a:lnTo>
                <a:close/>
                <a:moveTo>
                  <a:pt x="5967206" y="6446927"/>
                </a:moveTo>
                <a:lnTo>
                  <a:pt x="5967206" y="6521015"/>
                </a:lnTo>
                <a:lnTo>
                  <a:pt x="5977462" y="6521015"/>
                </a:lnTo>
                <a:lnTo>
                  <a:pt x="5977462" y="6446927"/>
                </a:lnTo>
                <a:close/>
                <a:moveTo>
                  <a:pt x="2380892" y="6446927"/>
                </a:moveTo>
                <a:lnTo>
                  <a:pt x="2380892" y="6521015"/>
                </a:lnTo>
                <a:lnTo>
                  <a:pt x="2391148" y="6521015"/>
                </a:lnTo>
                <a:lnTo>
                  <a:pt x="2391148" y="6446927"/>
                </a:lnTo>
                <a:close/>
                <a:moveTo>
                  <a:pt x="2287702" y="6446927"/>
                </a:moveTo>
                <a:lnTo>
                  <a:pt x="2306366" y="6521015"/>
                </a:lnTo>
                <a:lnTo>
                  <a:pt x="2317108" y="6521015"/>
                </a:lnTo>
                <a:lnTo>
                  <a:pt x="2329386" y="6464019"/>
                </a:lnTo>
                <a:lnTo>
                  <a:pt x="2331690" y="6476646"/>
                </a:lnTo>
                <a:lnTo>
                  <a:pt x="2341386" y="6521015"/>
                </a:lnTo>
                <a:lnTo>
                  <a:pt x="2352104" y="6521015"/>
                </a:lnTo>
                <a:lnTo>
                  <a:pt x="2371070" y="6446927"/>
                </a:lnTo>
                <a:lnTo>
                  <a:pt x="2361026" y="6446927"/>
                </a:lnTo>
                <a:lnTo>
                  <a:pt x="2350654" y="6489761"/>
                </a:lnTo>
                <a:lnTo>
                  <a:pt x="2347176" y="6504063"/>
                </a:lnTo>
                <a:lnTo>
                  <a:pt x="2344116" y="6489901"/>
                </a:lnTo>
                <a:lnTo>
                  <a:pt x="2335078" y="6446927"/>
                </a:lnTo>
                <a:lnTo>
                  <a:pt x="2324448" y="6446927"/>
                </a:lnTo>
                <a:lnTo>
                  <a:pt x="2314810" y="6490319"/>
                </a:lnTo>
                <a:lnTo>
                  <a:pt x="2311598" y="6505598"/>
                </a:lnTo>
                <a:lnTo>
                  <a:pt x="2308022" y="6489692"/>
                </a:lnTo>
                <a:lnTo>
                  <a:pt x="2298346" y="6446927"/>
                </a:lnTo>
                <a:close/>
                <a:moveTo>
                  <a:pt x="1818918" y="6446927"/>
                </a:moveTo>
                <a:lnTo>
                  <a:pt x="1818918" y="6521015"/>
                </a:lnTo>
                <a:lnTo>
                  <a:pt x="1829174" y="6521015"/>
                </a:lnTo>
                <a:lnTo>
                  <a:pt x="1829174" y="6446927"/>
                </a:lnTo>
                <a:close/>
                <a:moveTo>
                  <a:pt x="1752242" y="6446927"/>
                </a:moveTo>
                <a:lnTo>
                  <a:pt x="1752242" y="6521015"/>
                </a:lnTo>
                <a:lnTo>
                  <a:pt x="1762498" y="6521015"/>
                </a:lnTo>
                <a:lnTo>
                  <a:pt x="1762498" y="6446927"/>
                </a:lnTo>
                <a:close/>
                <a:moveTo>
                  <a:pt x="1266468" y="6446927"/>
                </a:moveTo>
                <a:lnTo>
                  <a:pt x="1266468" y="6521015"/>
                </a:lnTo>
                <a:lnTo>
                  <a:pt x="1276722" y="6521015"/>
                </a:lnTo>
                <a:lnTo>
                  <a:pt x="1276722" y="6446927"/>
                </a:lnTo>
                <a:close/>
                <a:moveTo>
                  <a:pt x="6278770" y="6445252"/>
                </a:moveTo>
                <a:cubicBezTo>
                  <a:pt x="6270584" y="6445252"/>
                  <a:pt x="6264294" y="6447066"/>
                  <a:pt x="6259899" y="6450694"/>
                </a:cubicBezTo>
                <a:cubicBezTo>
                  <a:pt x="6255504" y="6454322"/>
                  <a:pt x="6252585" y="6460112"/>
                  <a:pt x="6251144" y="6468065"/>
                </a:cubicBezTo>
                <a:lnTo>
                  <a:pt x="6261259" y="6469739"/>
                </a:lnTo>
                <a:cubicBezTo>
                  <a:pt x="6262375" y="6464271"/>
                  <a:pt x="6264120" y="6460543"/>
                  <a:pt x="6266491" y="6458557"/>
                </a:cubicBezTo>
                <a:cubicBezTo>
                  <a:pt x="6268863" y="6456571"/>
                  <a:pt x="6272445" y="6455577"/>
                  <a:pt x="6277235" y="6455577"/>
                </a:cubicBezTo>
                <a:cubicBezTo>
                  <a:pt x="6282537" y="6455577"/>
                  <a:pt x="6286467" y="6457066"/>
                  <a:pt x="6289025" y="6460042"/>
                </a:cubicBezTo>
                <a:cubicBezTo>
                  <a:pt x="6290839" y="6462089"/>
                  <a:pt x="6291746" y="6465647"/>
                  <a:pt x="6291746" y="6470716"/>
                </a:cubicBezTo>
                <a:lnTo>
                  <a:pt x="6291676" y="6473925"/>
                </a:lnTo>
                <a:cubicBezTo>
                  <a:pt x="6287769" y="6475626"/>
                  <a:pt x="6281630" y="6477091"/>
                  <a:pt x="6273258" y="6478320"/>
                </a:cubicBezTo>
                <a:cubicBezTo>
                  <a:pt x="6267026" y="6479204"/>
                  <a:pt x="6262375" y="6480576"/>
                  <a:pt x="6259306" y="6482436"/>
                </a:cubicBezTo>
                <a:cubicBezTo>
                  <a:pt x="6256236" y="6484297"/>
                  <a:pt x="6253818" y="6486878"/>
                  <a:pt x="6252050" y="6490180"/>
                </a:cubicBezTo>
                <a:cubicBezTo>
                  <a:pt x="6250283" y="6493482"/>
                  <a:pt x="6249399" y="6497273"/>
                  <a:pt x="6249399" y="6501551"/>
                </a:cubicBezTo>
                <a:cubicBezTo>
                  <a:pt x="6249399" y="6508016"/>
                  <a:pt x="6251283" y="6513155"/>
                  <a:pt x="6255050" y="6516969"/>
                </a:cubicBezTo>
                <a:cubicBezTo>
                  <a:pt x="6258818" y="6520783"/>
                  <a:pt x="6263864" y="6522690"/>
                  <a:pt x="6270189" y="6522690"/>
                </a:cubicBezTo>
                <a:cubicBezTo>
                  <a:pt x="6274189" y="6522690"/>
                  <a:pt x="6278049" y="6521782"/>
                  <a:pt x="6281770" y="6519968"/>
                </a:cubicBezTo>
                <a:cubicBezTo>
                  <a:pt x="6285490" y="6518154"/>
                  <a:pt x="6289071" y="6515456"/>
                  <a:pt x="6292513" y="6511875"/>
                </a:cubicBezTo>
                <a:cubicBezTo>
                  <a:pt x="6292839" y="6515411"/>
                  <a:pt x="6293536" y="6518457"/>
                  <a:pt x="6294606" y="6521015"/>
                </a:cubicBezTo>
                <a:lnTo>
                  <a:pt x="6305350" y="6521015"/>
                </a:lnTo>
                <a:cubicBezTo>
                  <a:pt x="6304047" y="6518132"/>
                  <a:pt x="6303175" y="6515167"/>
                  <a:pt x="6302733" y="6512120"/>
                </a:cubicBezTo>
                <a:cubicBezTo>
                  <a:pt x="6302292" y="6509074"/>
                  <a:pt x="6302071" y="6501691"/>
                  <a:pt x="6302071" y="6489971"/>
                </a:cubicBezTo>
                <a:lnTo>
                  <a:pt x="6302071" y="6473227"/>
                </a:lnTo>
                <a:cubicBezTo>
                  <a:pt x="6302071" y="6466437"/>
                  <a:pt x="6301594" y="6461275"/>
                  <a:pt x="6300641" y="6457740"/>
                </a:cubicBezTo>
                <a:cubicBezTo>
                  <a:pt x="6299687" y="6454205"/>
                  <a:pt x="6297397" y="6451240"/>
                  <a:pt x="6293769" y="6448845"/>
                </a:cubicBezTo>
                <a:cubicBezTo>
                  <a:pt x="6290141" y="6446450"/>
                  <a:pt x="6285141" y="6445252"/>
                  <a:pt x="6278770" y="6445252"/>
                </a:cubicBezTo>
                <a:close/>
                <a:moveTo>
                  <a:pt x="6157702" y="6445252"/>
                </a:moveTo>
                <a:cubicBezTo>
                  <a:pt x="6153523" y="6445252"/>
                  <a:pt x="6149820" y="6446258"/>
                  <a:pt x="6146594" y="6448270"/>
                </a:cubicBezTo>
                <a:cubicBezTo>
                  <a:pt x="6143367" y="6450282"/>
                  <a:pt x="6140640" y="6453323"/>
                  <a:pt x="6138411" y="6457392"/>
                </a:cubicBezTo>
                <a:lnTo>
                  <a:pt x="6138411" y="6446927"/>
                </a:lnTo>
                <a:lnTo>
                  <a:pt x="6129132" y="6446927"/>
                </a:lnTo>
                <a:lnTo>
                  <a:pt x="6129132" y="6521015"/>
                </a:lnTo>
                <a:lnTo>
                  <a:pt x="6139388" y="6521015"/>
                </a:lnTo>
                <a:lnTo>
                  <a:pt x="6139388" y="6480509"/>
                </a:lnTo>
                <a:cubicBezTo>
                  <a:pt x="6139388" y="6471570"/>
                  <a:pt x="6140853" y="6465261"/>
                  <a:pt x="6143783" y="6461583"/>
                </a:cubicBezTo>
                <a:cubicBezTo>
                  <a:pt x="6146713" y="6457905"/>
                  <a:pt x="6150643" y="6456066"/>
                  <a:pt x="6155573" y="6456066"/>
                </a:cubicBezTo>
                <a:cubicBezTo>
                  <a:pt x="6158177" y="6456066"/>
                  <a:pt x="6160468" y="6456752"/>
                  <a:pt x="6162444" y="6458126"/>
                </a:cubicBezTo>
                <a:cubicBezTo>
                  <a:pt x="6164421" y="6459499"/>
                  <a:pt x="6165874" y="6461443"/>
                  <a:pt x="6166805" y="6463957"/>
                </a:cubicBezTo>
                <a:cubicBezTo>
                  <a:pt x="6167735" y="6466471"/>
                  <a:pt x="6168200" y="6470452"/>
                  <a:pt x="6168200" y="6475900"/>
                </a:cubicBezTo>
                <a:lnTo>
                  <a:pt x="6168200" y="6521015"/>
                </a:lnTo>
                <a:lnTo>
                  <a:pt x="6178455" y="6521015"/>
                </a:lnTo>
                <a:lnTo>
                  <a:pt x="6178455" y="6475460"/>
                </a:lnTo>
                <a:cubicBezTo>
                  <a:pt x="6178455" y="6468623"/>
                  <a:pt x="6178037" y="6463554"/>
                  <a:pt x="6177201" y="6460252"/>
                </a:cubicBezTo>
                <a:cubicBezTo>
                  <a:pt x="6176366" y="6456949"/>
                  <a:pt x="6175101" y="6454264"/>
                  <a:pt x="6173406" y="6452194"/>
                </a:cubicBezTo>
                <a:cubicBezTo>
                  <a:pt x="6171711" y="6450124"/>
                  <a:pt x="6169483" y="6448450"/>
                  <a:pt x="6166720" y="6447171"/>
                </a:cubicBezTo>
                <a:cubicBezTo>
                  <a:pt x="6163958" y="6445892"/>
                  <a:pt x="6160951" y="6445252"/>
                  <a:pt x="6157702" y="6445252"/>
                </a:cubicBezTo>
                <a:close/>
                <a:moveTo>
                  <a:pt x="6087362" y="6445252"/>
                </a:moveTo>
                <a:cubicBezTo>
                  <a:pt x="6079133" y="6445252"/>
                  <a:pt x="6072330" y="6448613"/>
                  <a:pt x="6066958" y="6455333"/>
                </a:cubicBezTo>
                <a:cubicBezTo>
                  <a:pt x="6061586" y="6462054"/>
                  <a:pt x="6058898" y="6471809"/>
                  <a:pt x="6058898" y="6484599"/>
                </a:cubicBezTo>
                <a:cubicBezTo>
                  <a:pt x="6058898" y="6496924"/>
                  <a:pt x="6061562" y="6506353"/>
                  <a:pt x="6066886" y="6512888"/>
                </a:cubicBezTo>
                <a:cubicBezTo>
                  <a:pt x="6072214" y="6519422"/>
                  <a:pt x="6079178" y="6522690"/>
                  <a:pt x="6087782" y="6522690"/>
                </a:cubicBezTo>
                <a:cubicBezTo>
                  <a:pt x="6094618" y="6522690"/>
                  <a:pt x="6100350" y="6520678"/>
                  <a:pt x="6104978" y="6516655"/>
                </a:cubicBezTo>
                <a:cubicBezTo>
                  <a:pt x="6109606" y="6512632"/>
                  <a:pt x="6112802" y="6506667"/>
                  <a:pt x="6114571" y="6498761"/>
                </a:cubicBezTo>
                <a:lnTo>
                  <a:pt x="6103966" y="6497156"/>
                </a:lnTo>
                <a:cubicBezTo>
                  <a:pt x="6100942" y="6507295"/>
                  <a:pt x="6095572" y="6512365"/>
                  <a:pt x="6087850" y="6512365"/>
                </a:cubicBezTo>
                <a:cubicBezTo>
                  <a:pt x="6082922" y="6512365"/>
                  <a:pt x="6078734" y="6510248"/>
                  <a:pt x="6075294" y="6506016"/>
                </a:cubicBezTo>
                <a:cubicBezTo>
                  <a:pt x="6071855" y="6501784"/>
                  <a:pt x="6069922" y="6495505"/>
                  <a:pt x="6069506" y="6487180"/>
                </a:cubicBezTo>
                <a:lnTo>
                  <a:pt x="6114850" y="6487180"/>
                </a:lnTo>
                <a:lnTo>
                  <a:pt x="6114919" y="6483831"/>
                </a:lnTo>
                <a:cubicBezTo>
                  <a:pt x="6114919" y="6471321"/>
                  <a:pt x="6112292" y="6461763"/>
                  <a:pt x="6107036" y="6455159"/>
                </a:cubicBezTo>
                <a:cubicBezTo>
                  <a:pt x="6101782" y="6448555"/>
                  <a:pt x="6095222" y="6445252"/>
                  <a:pt x="6087362" y="6445252"/>
                </a:cubicBezTo>
                <a:close/>
                <a:moveTo>
                  <a:pt x="5900527" y="6445252"/>
                </a:moveTo>
                <a:cubicBezTo>
                  <a:pt x="5896350" y="6445252"/>
                  <a:pt x="5892646" y="6446258"/>
                  <a:pt x="5889418" y="6448270"/>
                </a:cubicBezTo>
                <a:cubicBezTo>
                  <a:pt x="5886192" y="6450282"/>
                  <a:pt x="5883466" y="6453323"/>
                  <a:pt x="5881236" y="6457392"/>
                </a:cubicBezTo>
                <a:lnTo>
                  <a:pt x="5881236" y="6446927"/>
                </a:lnTo>
                <a:lnTo>
                  <a:pt x="5871958" y="6446927"/>
                </a:lnTo>
                <a:lnTo>
                  <a:pt x="5871958" y="6521015"/>
                </a:lnTo>
                <a:lnTo>
                  <a:pt x="5882214" y="6521015"/>
                </a:lnTo>
                <a:lnTo>
                  <a:pt x="5882214" y="6480509"/>
                </a:lnTo>
                <a:cubicBezTo>
                  <a:pt x="5882214" y="6471570"/>
                  <a:pt x="5883678" y="6465261"/>
                  <a:pt x="5886608" y="6461583"/>
                </a:cubicBezTo>
                <a:cubicBezTo>
                  <a:pt x="5889538" y="6457905"/>
                  <a:pt x="5893468" y="6456066"/>
                  <a:pt x="5898398" y="6456066"/>
                </a:cubicBezTo>
                <a:cubicBezTo>
                  <a:pt x="5901002" y="6456066"/>
                  <a:pt x="5903295" y="6456752"/>
                  <a:pt x="5905270" y="6458126"/>
                </a:cubicBezTo>
                <a:cubicBezTo>
                  <a:pt x="5907246" y="6459499"/>
                  <a:pt x="5908698" y="6461443"/>
                  <a:pt x="5909630" y="6463957"/>
                </a:cubicBezTo>
                <a:cubicBezTo>
                  <a:pt x="5910562" y="6466471"/>
                  <a:pt x="5911026" y="6470452"/>
                  <a:pt x="5911026" y="6475900"/>
                </a:cubicBezTo>
                <a:lnTo>
                  <a:pt x="5911026" y="6521015"/>
                </a:lnTo>
                <a:lnTo>
                  <a:pt x="5921280" y="6521015"/>
                </a:lnTo>
                <a:lnTo>
                  <a:pt x="5921280" y="6475460"/>
                </a:lnTo>
                <a:cubicBezTo>
                  <a:pt x="5921280" y="6468623"/>
                  <a:pt x="5920862" y="6463554"/>
                  <a:pt x="5920026" y="6460252"/>
                </a:cubicBezTo>
                <a:cubicBezTo>
                  <a:pt x="5919190" y="6456949"/>
                  <a:pt x="5917926" y="6454264"/>
                  <a:pt x="5916230" y="6452194"/>
                </a:cubicBezTo>
                <a:cubicBezTo>
                  <a:pt x="5914536" y="6450124"/>
                  <a:pt x="5912311" y="6448450"/>
                  <a:pt x="5909546" y="6447171"/>
                </a:cubicBezTo>
                <a:cubicBezTo>
                  <a:pt x="5906782" y="6445892"/>
                  <a:pt x="5903776" y="6445252"/>
                  <a:pt x="5900527" y="6445252"/>
                </a:cubicBezTo>
                <a:close/>
                <a:moveTo>
                  <a:pt x="5829839" y="6445252"/>
                </a:moveTo>
                <a:cubicBezTo>
                  <a:pt x="5821608" y="6445252"/>
                  <a:pt x="5814806" y="6448508"/>
                  <a:pt x="5809434" y="6455019"/>
                </a:cubicBezTo>
                <a:cubicBezTo>
                  <a:pt x="5804062" y="6461531"/>
                  <a:pt x="5801378" y="6471181"/>
                  <a:pt x="5801378" y="6483971"/>
                </a:cubicBezTo>
                <a:cubicBezTo>
                  <a:pt x="5801378" y="6496714"/>
                  <a:pt x="5804086" y="6506353"/>
                  <a:pt x="5809502" y="6512888"/>
                </a:cubicBezTo>
                <a:cubicBezTo>
                  <a:pt x="5814922" y="6519422"/>
                  <a:pt x="5821703" y="6522690"/>
                  <a:pt x="5829839" y="6522690"/>
                </a:cubicBezTo>
                <a:cubicBezTo>
                  <a:pt x="5838118" y="6522690"/>
                  <a:pt x="5844930" y="6519434"/>
                  <a:pt x="5850281" y="6512923"/>
                </a:cubicBezTo>
                <a:cubicBezTo>
                  <a:pt x="5855630" y="6506411"/>
                  <a:pt x="5858302" y="6496505"/>
                  <a:pt x="5858302" y="6483204"/>
                </a:cubicBezTo>
                <a:cubicBezTo>
                  <a:pt x="5858302" y="6470925"/>
                  <a:pt x="5855582" y="6461531"/>
                  <a:pt x="5850140" y="6455019"/>
                </a:cubicBezTo>
                <a:cubicBezTo>
                  <a:pt x="5844698" y="6448508"/>
                  <a:pt x="5837932" y="6445252"/>
                  <a:pt x="5829839" y="6445252"/>
                </a:cubicBezTo>
                <a:close/>
                <a:moveTo>
                  <a:pt x="2714262" y="6445252"/>
                </a:moveTo>
                <a:cubicBezTo>
                  <a:pt x="2710082" y="6445252"/>
                  <a:pt x="2706380" y="6446258"/>
                  <a:pt x="2703154" y="6448270"/>
                </a:cubicBezTo>
                <a:cubicBezTo>
                  <a:pt x="2699926" y="6450282"/>
                  <a:pt x="2697200" y="6453323"/>
                  <a:pt x="2694970" y="6457392"/>
                </a:cubicBezTo>
                <a:lnTo>
                  <a:pt x="2694970" y="6446927"/>
                </a:lnTo>
                <a:lnTo>
                  <a:pt x="2685692" y="6446927"/>
                </a:lnTo>
                <a:lnTo>
                  <a:pt x="2685692" y="6521015"/>
                </a:lnTo>
                <a:lnTo>
                  <a:pt x="2695948" y="6521015"/>
                </a:lnTo>
                <a:lnTo>
                  <a:pt x="2695948" y="6480509"/>
                </a:lnTo>
                <a:cubicBezTo>
                  <a:pt x="2695948" y="6471570"/>
                  <a:pt x="2697414" y="6465261"/>
                  <a:pt x="2700342" y="6461583"/>
                </a:cubicBezTo>
                <a:cubicBezTo>
                  <a:pt x="2703274" y="6457905"/>
                  <a:pt x="2707202" y="6456066"/>
                  <a:pt x="2712134" y="6456066"/>
                </a:cubicBezTo>
                <a:cubicBezTo>
                  <a:pt x="2714738" y="6456066"/>
                  <a:pt x="2717028" y="6456752"/>
                  <a:pt x="2719004" y="6458126"/>
                </a:cubicBezTo>
                <a:cubicBezTo>
                  <a:pt x="2720982" y="6459499"/>
                  <a:pt x="2722434" y="6461443"/>
                  <a:pt x="2723366" y="6463957"/>
                </a:cubicBezTo>
                <a:cubicBezTo>
                  <a:pt x="2724294" y="6466471"/>
                  <a:pt x="2724760" y="6470452"/>
                  <a:pt x="2724760" y="6475900"/>
                </a:cubicBezTo>
                <a:lnTo>
                  <a:pt x="2724760" y="6521015"/>
                </a:lnTo>
                <a:lnTo>
                  <a:pt x="2735014" y="6521015"/>
                </a:lnTo>
                <a:lnTo>
                  <a:pt x="2735014" y="6475460"/>
                </a:lnTo>
                <a:cubicBezTo>
                  <a:pt x="2735014" y="6468623"/>
                  <a:pt x="2734598" y="6463554"/>
                  <a:pt x="2733762" y="6460252"/>
                </a:cubicBezTo>
                <a:cubicBezTo>
                  <a:pt x="2732926" y="6456949"/>
                  <a:pt x="2731662" y="6454264"/>
                  <a:pt x="2729966" y="6452194"/>
                </a:cubicBezTo>
                <a:cubicBezTo>
                  <a:pt x="2728270" y="6450124"/>
                  <a:pt x="2726042" y="6448450"/>
                  <a:pt x="2723280" y="6447171"/>
                </a:cubicBezTo>
                <a:cubicBezTo>
                  <a:pt x="2720518" y="6445892"/>
                  <a:pt x="2717510" y="6445252"/>
                  <a:pt x="2714262" y="6445252"/>
                </a:cubicBezTo>
                <a:close/>
                <a:moveTo>
                  <a:pt x="2644830" y="6445252"/>
                </a:moveTo>
                <a:cubicBezTo>
                  <a:pt x="2636644" y="6445252"/>
                  <a:pt x="2630354" y="6447066"/>
                  <a:pt x="2625958" y="6450694"/>
                </a:cubicBezTo>
                <a:cubicBezTo>
                  <a:pt x="2621564" y="6454322"/>
                  <a:pt x="2618646" y="6460112"/>
                  <a:pt x="2617204" y="6468065"/>
                </a:cubicBezTo>
                <a:lnTo>
                  <a:pt x="2627318" y="6469739"/>
                </a:lnTo>
                <a:cubicBezTo>
                  <a:pt x="2628434" y="6464271"/>
                  <a:pt x="2630180" y="6460543"/>
                  <a:pt x="2632552" y="6458557"/>
                </a:cubicBezTo>
                <a:cubicBezTo>
                  <a:pt x="2634924" y="6456571"/>
                  <a:pt x="2638506" y="6455577"/>
                  <a:pt x="2643294" y="6455577"/>
                </a:cubicBezTo>
                <a:cubicBezTo>
                  <a:pt x="2648598" y="6455577"/>
                  <a:pt x="2652526" y="6457066"/>
                  <a:pt x="2655086" y="6460042"/>
                </a:cubicBezTo>
                <a:cubicBezTo>
                  <a:pt x="2656898" y="6462089"/>
                  <a:pt x="2657806" y="6465647"/>
                  <a:pt x="2657806" y="6470716"/>
                </a:cubicBezTo>
                <a:lnTo>
                  <a:pt x="2657736" y="6473925"/>
                </a:lnTo>
                <a:cubicBezTo>
                  <a:pt x="2653830" y="6475626"/>
                  <a:pt x="2647690" y="6477091"/>
                  <a:pt x="2639318" y="6478320"/>
                </a:cubicBezTo>
                <a:cubicBezTo>
                  <a:pt x="2633086" y="6479204"/>
                  <a:pt x="2628434" y="6480576"/>
                  <a:pt x="2625366" y="6482436"/>
                </a:cubicBezTo>
                <a:cubicBezTo>
                  <a:pt x="2622296" y="6484297"/>
                  <a:pt x="2619878" y="6486878"/>
                  <a:pt x="2618110" y="6490180"/>
                </a:cubicBezTo>
                <a:cubicBezTo>
                  <a:pt x="2616342" y="6493482"/>
                  <a:pt x="2615460" y="6497273"/>
                  <a:pt x="2615460" y="6501551"/>
                </a:cubicBezTo>
                <a:cubicBezTo>
                  <a:pt x="2615460" y="6508016"/>
                  <a:pt x="2617342" y="6513155"/>
                  <a:pt x="2621110" y="6516969"/>
                </a:cubicBezTo>
                <a:cubicBezTo>
                  <a:pt x="2624878" y="6520783"/>
                  <a:pt x="2629924" y="6522690"/>
                  <a:pt x="2636250" y="6522690"/>
                </a:cubicBezTo>
                <a:cubicBezTo>
                  <a:pt x="2640250" y="6522690"/>
                  <a:pt x="2644110" y="6521782"/>
                  <a:pt x="2647830" y="6519968"/>
                </a:cubicBezTo>
                <a:cubicBezTo>
                  <a:pt x="2651550" y="6518154"/>
                  <a:pt x="2655132" y="6515456"/>
                  <a:pt x="2658574" y="6511875"/>
                </a:cubicBezTo>
                <a:cubicBezTo>
                  <a:pt x="2658898" y="6515411"/>
                  <a:pt x="2659596" y="6518457"/>
                  <a:pt x="2660666" y="6521015"/>
                </a:cubicBezTo>
                <a:lnTo>
                  <a:pt x="2671410" y="6521015"/>
                </a:lnTo>
                <a:cubicBezTo>
                  <a:pt x="2670106" y="6518132"/>
                  <a:pt x="2669234" y="6515167"/>
                  <a:pt x="2668794" y="6512120"/>
                </a:cubicBezTo>
                <a:cubicBezTo>
                  <a:pt x="2668352" y="6509074"/>
                  <a:pt x="2668130" y="6501691"/>
                  <a:pt x="2668130" y="6489971"/>
                </a:cubicBezTo>
                <a:lnTo>
                  <a:pt x="2668130" y="6473227"/>
                </a:lnTo>
                <a:cubicBezTo>
                  <a:pt x="2668130" y="6466437"/>
                  <a:pt x="2667654" y="6461275"/>
                  <a:pt x="2666702" y="6457740"/>
                </a:cubicBezTo>
                <a:cubicBezTo>
                  <a:pt x="2665746" y="6454205"/>
                  <a:pt x="2663458" y="6451240"/>
                  <a:pt x="2659830" y="6448845"/>
                </a:cubicBezTo>
                <a:cubicBezTo>
                  <a:pt x="2656202" y="6446450"/>
                  <a:pt x="2651202" y="6445252"/>
                  <a:pt x="2644830" y="6445252"/>
                </a:cubicBezTo>
                <a:close/>
                <a:moveTo>
                  <a:pt x="2574806" y="6445252"/>
                </a:moveTo>
                <a:cubicBezTo>
                  <a:pt x="2572342" y="6445252"/>
                  <a:pt x="2570120" y="6446101"/>
                  <a:pt x="2568144" y="6447799"/>
                </a:cubicBezTo>
                <a:cubicBezTo>
                  <a:pt x="2566166" y="6449496"/>
                  <a:pt x="2563994" y="6452950"/>
                  <a:pt x="2561622" y="6458159"/>
                </a:cubicBezTo>
                <a:lnTo>
                  <a:pt x="2561622" y="6446927"/>
                </a:lnTo>
                <a:lnTo>
                  <a:pt x="2552342" y="6446927"/>
                </a:lnTo>
                <a:lnTo>
                  <a:pt x="2552342" y="6521015"/>
                </a:lnTo>
                <a:lnTo>
                  <a:pt x="2562598" y="6521015"/>
                </a:lnTo>
                <a:lnTo>
                  <a:pt x="2562598" y="6482227"/>
                </a:lnTo>
                <a:cubicBezTo>
                  <a:pt x="2562598" y="6476832"/>
                  <a:pt x="2563250" y="6471739"/>
                  <a:pt x="2564550" y="6466949"/>
                </a:cubicBezTo>
                <a:cubicBezTo>
                  <a:pt x="2565294" y="6464205"/>
                  <a:pt x="2566574" y="6462065"/>
                  <a:pt x="2568388" y="6460531"/>
                </a:cubicBezTo>
                <a:cubicBezTo>
                  <a:pt x="2570202" y="6458996"/>
                  <a:pt x="2572202" y="6458228"/>
                  <a:pt x="2574388" y="6458228"/>
                </a:cubicBezTo>
                <a:cubicBezTo>
                  <a:pt x="2576806" y="6458228"/>
                  <a:pt x="2579294" y="6459135"/>
                  <a:pt x="2581852" y="6460949"/>
                </a:cubicBezTo>
                <a:lnTo>
                  <a:pt x="2585340" y="6449299"/>
                </a:lnTo>
                <a:cubicBezTo>
                  <a:pt x="2581758" y="6446601"/>
                  <a:pt x="2578248" y="6445252"/>
                  <a:pt x="2574806" y="6445252"/>
                </a:cubicBezTo>
                <a:close/>
                <a:moveTo>
                  <a:pt x="2510574" y="6445252"/>
                </a:moveTo>
                <a:cubicBezTo>
                  <a:pt x="2502342" y="6445252"/>
                  <a:pt x="2495538" y="6448613"/>
                  <a:pt x="2490166" y="6455333"/>
                </a:cubicBezTo>
                <a:cubicBezTo>
                  <a:pt x="2484794" y="6462054"/>
                  <a:pt x="2482110" y="6471809"/>
                  <a:pt x="2482110" y="6484599"/>
                </a:cubicBezTo>
                <a:cubicBezTo>
                  <a:pt x="2482110" y="6496924"/>
                  <a:pt x="2484772" y="6506353"/>
                  <a:pt x="2490098" y="6512888"/>
                </a:cubicBezTo>
                <a:cubicBezTo>
                  <a:pt x="2495422" y="6519422"/>
                  <a:pt x="2502386" y="6522690"/>
                  <a:pt x="2510992" y="6522690"/>
                </a:cubicBezTo>
                <a:cubicBezTo>
                  <a:pt x="2517828" y="6522690"/>
                  <a:pt x="2523562" y="6520678"/>
                  <a:pt x="2528188" y="6516655"/>
                </a:cubicBezTo>
                <a:cubicBezTo>
                  <a:pt x="2532816" y="6512632"/>
                  <a:pt x="2536014" y="6506667"/>
                  <a:pt x="2537782" y="6498761"/>
                </a:cubicBezTo>
                <a:lnTo>
                  <a:pt x="2527176" y="6497156"/>
                </a:lnTo>
                <a:cubicBezTo>
                  <a:pt x="2524154" y="6507295"/>
                  <a:pt x="2518782" y="6512365"/>
                  <a:pt x="2511062" y="6512365"/>
                </a:cubicBezTo>
                <a:cubicBezTo>
                  <a:pt x="2506130" y="6512365"/>
                  <a:pt x="2501946" y="6510248"/>
                  <a:pt x="2498504" y="6506016"/>
                </a:cubicBezTo>
                <a:cubicBezTo>
                  <a:pt x="2495062" y="6501784"/>
                  <a:pt x="2493132" y="6495505"/>
                  <a:pt x="2492714" y="6487180"/>
                </a:cubicBezTo>
                <a:lnTo>
                  <a:pt x="2538060" y="6487180"/>
                </a:lnTo>
                <a:lnTo>
                  <a:pt x="2538130" y="6483831"/>
                </a:lnTo>
                <a:cubicBezTo>
                  <a:pt x="2538130" y="6471321"/>
                  <a:pt x="2535502" y="6461763"/>
                  <a:pt x="2530246" y="6455159"/>
                </a:cubicBezTo>
                <a:cubicBezTo>
                  <a:pt x="2524990" y="6448555"/>
                  <a:pt x="2518434" y="6445252"/>
                  <a:pt x="2510574" y="6445252"/>
                </a:cubicBezTo>
                <a:close/>
                <a:moveTo>
                  <a:pt x="1942738" y="6445252"/>
                </a:moveTo>
                <a:cubicBezTo>
                  <a:pt x="1938558" y="6445252"/>
                  <a:pt x="1934856" y="6446258"/>
                  <a:pt x="1931630" y="6448270"/>
                </a:cubicBezTo>
                <a:cubicBezTo>
                  <a:pt x="1928402" y="6450282"/>
                  <a:pt x="1925674" y="6453323"/>
                  <a:pt x="1923446" y="6457392"/>
                </a:cubicBezTo>
                <a:lnTo>
                  <a:pt x="1923446" y="6446927"/>
                </a:lnTo>
                <a:lnTo>
                  <a:pt x="1914166" y="6446927"/>
                </a:lnTo>
                <a:lnTo>
                  <a:pt x="1914166" y="6521015"/>
                </a:lnTo>
                <a:lnTo>
                  <a:pt x="1924422" y="6521015"/>
                </a:lnTo>
                <a:lnTo>
                  <a:pt x="1924422" y="6480509"/>
                </a:lnTo>
                <a:cubicBezTo>
                  <a:pt x="1924422" y="6471570"/>
                  <a:pt x="1925888" y="6465261"/>
                  <a:pt x="1928818" y="6461583"/>
                </a:cubicBezTo>
                <a:cubicBezTo>
                  <a:pt x="1931748" y="6457905"/>
                  <a:pt x="1935678" y="6456066"/>
                  <a:pt x="1940608" y="6456066"/>
                </a:cubicBezTo>
                <a:cubicBezTo>
                  <a:pt x="1943212" y="6456066"/>
                  <a:pt x="1945502" y="6456752"/>
                  <a:pt x="1947478" y="6458126"/>
                </a:cubicBezTo>
                <a:cubicBezTo>
                  <a:pt x="1949456" y="6459499"/>
                  <a:pt x="1950910" y="6461443"/>
                  <a:pt x="1951840" y="6463957"/>
                </a:cubicBezTo>
                <a:cubicBezTo>
                  <a:pt x="1952770" y="6466471"/>
                  <a:pt x="1953234" y="6470452"/>
                  <a:pt x="1953234" y="6475900"/>
                </a:cubicBezTo>
                <a:lnTo>
                  <a:pt x="1953234" y="6521015"/>
                </a:lnTo>
                <a:lnTo>
                  <a:pt x="1963490" y="6521015"/>
                </a:lnTo>
                <a:lnTo>
                  <a:pt x="1963490" y="6475460"/>
                </a:lnTo>
                <a:cubicBezTo>
                  <a:pt x="1963490" y="6468623"/>
                  <a:pt x="1963072" y="6463554"/>
                  <a:pt x="1962236" y="6460252"/>
                </a:cubicBezTo>
                <a:cubicBezTo>
                  <a:pt x="1961402" y="6456949"/>
                  <a:pt x="1960136" y="6454264"/>
                  <a:pt x="1958442" y="6452194"/>
                </a:cubicBezTo>
                <a:cubicBezTo>
                  <a:pt x="1956746" y="6450124"/>
                  <a:pt x="1954518" y="6448450"/>
                  <a:pt x="1951754" y="6447171"/>
                </a:cubicBezTo>
                <a:cubicBezTo>
                  <a:pt x="1948994" y="6445892"/>
                  <a:pt x="1945986" y="6445252"/>
                  <a:pt x="1942738" y="6445252"/>
                </a:cubicBezTo>
                <a:close/>
                <a:moveTo>
                  <a:pt x="1872050" y="6445252"/>
                </a:moveTo>
                <a:cubicBezTo>
                  <a:pt x="1863818" y="6445252"/>
                  <a:pt x="1857014" y="6448508"/>
                  <a:pt x="1851642" y="6455019"/>
                </a:cubicBezTo>
                <a:cubicBezTo>
                  <a:pt x="1846270" y="6461531"/>
                  <a:pt x="1843586" y="6471181"/>
                  <a:pt x="1843586" y="6483971"/>
                </a:cubicBezTo>
                <a:cubicBezTo>
                  <a:pt x="1843586" y="6496714"/>
                  <a:pt x="1846294" y="6506353"/>
                  <a:pt x="1851714" y="6512888"/>
                </a:cubicBezTo>
                <a:cubicBezTo>
                  <a:pt x="1857132" y="6519422"/>
                  <a:pt x="1863910" y="6522690"/>
                  <a:pt x="1872050" y="6522690"/>
                </a:cubicBezTo>
                <a:cubicBezTo>
                  <a:pt x="1880328" y="6522690"/>
                  <a:pt x="1887142" y="6519434"/>
                  <a:pt x="1892490" y="6512923"/>
                </a:cubicBezTo>
                <a:cubicBezTo>
                  <a:pt x="1897838" y="6506411"/>
                  <a:pt x="1900512" y="6496505"/>
                  <a:pt x="1900512" y="6483204"/>
                </a:cubicBezTo>
                <a:cubicBezTo>
                  <a:pt x="1900512" y="6470925"/>
                  <a:pt x="1897792" y="6461531"/>
                  <a:pt x="1892350" y="6455019"/>
                </a:cubicBezTo>
                <a:cubicBezTo>
                  <a:pt x="1886910" y="6448508"/>
                  <a:pt x="1880142" y="6445252"/>
                  <a:pt x="1872050" y="6445252"/>
                </a:cubicBezTo>
                <a:close/>
                <a:moveTo>
                  <a:pt x="1803282" y="6445252"/>
                </a:moveTo>
                <a:cubicBezTo>
                  <a:pt x="1800816" y="6445252"/>
                  <a:pt x="1798594" y="6446101"/>
                  <a:pt x="1796618" y="6447799"/>
                </a:cubicBezTo>
                <a:cubicBezTo>
                  <a:pt x="1794642" y="6449496"/>
                  <a:pt x="1792468" y="6452950"/>
                  <a:pt x="1790096" y="6458159"/>
                </a:cubicBezTo>
                <a:lnTo>
                  <a:pt x="1790096" y="6446927"/>
                </a:lnTo>
                <a:lnTo>
                  <a:pt x="1780818" y="6446927"/>
                </a:lnTo>
                <a:lnTo>
                  <a:pt x="1780818" y="6521015"/>
                </a:lnTo>
                <a:lnTo>
                  <a:pt x="1791074" y="6521015"/>
                </a:lnTo>
                <a:lnTo>
                  <a:pt x="1791074" y="6482227"/>
                </a:lnTo>
                <a:cubicBezTo>
                  <a:pt x="1791074" y="6476832"/>
                  <a:pt x="1791724" y="6471739"/>
                  <a:pt x="1793026" y="6466949"/>
                </a:cubicBezTo>
                <a:cubicBezTo>
                  <a:pt x="1793770" y="6464205"/>
                  <a:pt x="1795050" y="6462065"/>
                  <a:pt x="1796862" y="6460531"/>
                </a:cubicBezTo>
                <a:cubicBezTo>
                  <a:pt x="1798678" y="6458996"/>
                  <a:pt x="1800678" y="6458228"/>
                  <a:pt x="1802862" y="6458228"/>
                </a:cubicBezTo>
                <a:cubicBezTo>
                  <a:pt x="1805282" y="6458228"/>
                  <a:pt x="1807770" y="6459135"/>
                  <a:pt x="1810326" y="6460949"/>
                </a:cubicBezTo>
                <a:lnTo>
                  <a:pt x="1813816" y="6449299"/>
                </a:lnTo>
                <a:cubicBezTo>
                  <a:pt x="1810234" y="6446601"/>
                  <a:pt x="1806724" y="6445252"/>
                  <a:pt x="1803282" y="6445252"/>
                </a:cubicBezTo>
                <a:close/>
                <a:moveTo>
                  <a:pt x="1715742" y="6445252"/>
                </a:moveTo>
                <a:cubicBezTo>
                  <a:pt x="1708582" y="6445252"/>
                  <a:pt x="1702976" y="6447229"/>
                  <a:pt x="1698930" y="6451182"/>
                </a:cubicBezTo>
                <a:cubicBezTo>
                  <a:pt x="1694882" y="6455136"/>
                  <a:pt x="1692860" y="6460275"/>
                  <a:pt x="1692860" y="6466600"/>
                </a:cubicBezTo>
                <a:cubicBezTo>
                  <a:pt x="1692860" y="6470274"/>
                  <a:pt x="1693604" y="6473553"/>
                  <a:pt x="1695092" y="6476437"/>
                </a:cubicBezTo>
                <a:cubicBezTo>
                  <a:pt x="1696582" y="6479320"/>
                  <a:pt x="1698674" y="6481622"/>
                  <a:pt x="1701370" y="6483343"/>
                </a:cubicBezTo>
                <a:cubicBezTo>
                  <a:pt x="1704070" y="6485064"/>
                  <a:pt x="1709418" y="6487157"/>
                  <a:pt x="1717418" y="6489622"/>
                </a:cubicBezTo>
                <a:cubicBezTo>
                  <a:pt x="1722950" y="6491296"/>
                  <a:pt x="1726438" y="6492691"/>
                  <a:pt x="1727882" y="6493808"/>
                </a:cubicBezTo>
                <a:cubicBezTo>
                  <a:pt x="1729974" y="6495435"/>
                  <a:pt x="1731022" y="6497714"/>
                  <a:pt x="1731022" y="6500644"/>
                </a:cubicBezTo>
                <a:cubicBezTo>
                  <a:pt x="1731022" y="6504040"/>
                  <a:pt x="1729804" y="6506842"/>
                  <a:pt x="1727366" y="6509051"/>
                </a:cubicBezTo>
                <a:cubicBezTo>
                  <a:pt x="1724930" y="6511260"/>
                  <a:pt x="1721486" y="6512365"/>
                  <a:pt x="1717030" y="6512365"/>
                </a:cubicBezTo>
                <a:cubicBezTo>
                  <a:pt x="1712578" y="6512365"/>
                  <a:pt x="1709004" y="6511091"/>
                  <a:pt x="1706314" y="6508545"/>
                </a:cubicBezTo>
                <a:cubicBezTo>
                  <a:pt x="1703622" y="6505999"/>
                  <a:pt x="1701974" y="6502109"/>
                  <a:pt x="1701370" y="6496877"/>
                </a:cubicBezTo>
                <a:lnTo>
                  <a:pt x="1691116" y="6498831"/>
                </a:lnTo>
                <a:cubicBezTo>
                  <a:pt x="1693442" y="6514737"/>
                  <a:pt x="1701882" y="6522690"/>
                  <a:pt x="1716440" y="6522690"/>
                </a:cubicBezTo>
                <a:cubicBezTo>
                  <a:pt x="1724206" y="6522690"/>
                  <a:pt x="1730334" y="6520500"/>
                  <a:pt x="1734824" y="6516120"/>
                </a:cubicBezTo>
                <a:cubicBezTo>
                  <a:pt x="1739310" y="6511741"/>
                  <a:pt x="1741554" y="6506010"/>
                  <a:pt x="1741554" y="6498929"/>
                </a:cubicBezTo>
                <a:cubicBezTo>
                  <a:pt x="1741554" y="6495108"/>
                  <a:pt x="1740860" y="6491812"/>
                  <a:pt x="1739470" y="6489040"/>
                </a:cubicBezTo>
                <a:cubicBezTo>
                  <a:pt x="1738078" y="6486268"/>
                  <a:pt x="1736134" y="6484079"/>
                  <a:pt x="1733630" y="6482471"/>
                </a:cubicBezTo>
                <a:cubicBezTo>
                  <a:pt x="1731130" y="6480864"/>
                  <a:pt x="1725618" y="6478708"/>
                  <a:pt x="1717094" y="6476004"/>
                </a:cubicBezTo>
                <a:cubicBezTo>
                  <a:pt x="1710898" y="6473966"/>
                  <a:pt x="1707170" y="6472484"/>
                  <a:pt x="1705910" y="6471558"/>
                </a:cubicBezTo>
                <a:cubicBezTo>
                  <a:pt x="1703816" y="6469983"/>
                  <a:pt x="1702766" y="6467829"/>
                  <a:pt x="1702766" y="6465096"/>
                </a:cubicBezTo>
                <a:cubicBezTo>
                  <a:pt x="1702766" y="6462317"/>
                  <a:pt x="1703858" y="6460036"/>
                  <a:pt x="1706046" y="6458252"/>
                </a:cubicBezTo>
                <a:cubicBezTo>
                  <a:pt x="1708230" y="6456469"/>
                  <a:pt x="1711556" y="6455577"/>
                  <a:pt x="1716022" y="6455577"/>
                </a:cubicBezTo>
                <a:cubicBezTo>
                  <a:pt x="1723882" y="6455577"/>
                  <a:pt x="1728278" y="6459624"/>
                  <a:pt x="1729206" y="6467716"/>
                </a:cubicBezTo>
                <a:lnTo>
                  <a:pt x="1739254" y="6466042"/>
                </a:lnTo>
                <a:cubicBezTo>
                  <a:pt x="1738554" y="6460926"/>
                  <a:pt x="1737298" y="6456996"/>
                  <a:pt x="1735486" y="6454252"/>
                </a:cubicBezTo>
                <a:cubicBezTo>
                  <a:pt x="1733670" y="6451508"/>
                  <a:pt x="1731054" y="6449322"/>
                  <a:pt x="1727638" y="6447694"/>
                </a:cubicBezTo>
                <a:cubicBezTo>
                  <a:pt x="1724218" y="6446066"/>
                  <a:pt x="1720254" y="6445252"/>
                  <a:pt x="1715742" y="6445252"/>
                </a:cubicBezTo>
                <a:close/>
                <a:moveTo>
                  <a:pt x="1656986" y="6445252"/>
                </a:moveTo>
                <a:cubicBezTo>
                  <a:pt x="1652810" y="6445252"/>
                  <a:pt x="1649106" y="6446258"/>
                  <a:pt x="1645878" y="6448270"/>
                </a:cubicBezTo>
                <a:cubicBezTo>
                  <a:pt x="1642652" y="6450282"/>
                  <a:pt x="1639926" y="6453323"/>
                  <a:pt x="1637696" y="6457392"/>
                </a:cubicBezTo>
                <a:lnTo>
                  <a:pt x="1637696" y="6446927"/>
                </a:lnTo>
                <a:lnTo>
                  <a:pt x="1628418" y="6446927"/>
                </a:lnTo>
                <a:lnTo>
                  <a:pt x="1628418" y="6521015"/>
                </a:lnTo>
                <a:lnTo>
                  <a:pt x="1638674" y="6521015"/>
                </a:lnTo>
                <a:lnTo>
                  <a:pt x="1638674" y="6480509"/>
                </a:lnTo>
                <a:cubicBezTo>
                  <a:pt x="1638674" y="6471570"/>
                  <a:pt x="1640138" y="6465261"/>
                  <a:pt x="1643068" y="6461583"/>
                </a:cubicBezTo>
                <a:cubicBezTo>
                  <a:pt x="1645998" y="6457905"/>
                  <a:pt x="1649928" y="6456066"/>
                  <a:pt x="1654858" y="6456066"/>
                </a:cubicBezTo>
                <a:cubicBezTo>
                  <a:pt x="1657462" y="6456066"/>
                  <a:pt x="1659754" y="6456752"/>
                  <a:pt x="1661730" y="6458126"/>
                </a:cubicBezTo>
                <a:cubicBezTo>
                  <a:pt x="1663706" y="6459499"/>
                  <a:pt x="1665158" y="6461443"/>
                  <a:pt x="1666090" y="6463957"/>
                </a:cubicBezTo>
                <a:cubicBezTo>
                  <a:pt x="1667020" y="6466471"/>
                  <a:pt x="1667486" y="6470452"/>
                  <a:pt x="1667486" y="6475900"/>
                </a:cubicBezTo>
                <a:lnTo>
                  <a:pt x="1667486" y="6521015"/>
                </a:lnTo>
                <a:lnTo>
                  <a:pt x="1677742" y="6521015"/>
                </a:lnTo>
                <a:lnTo>
                  <a:pt x="1677742" y="6475460"/>
                </a:lnTo>
                <a:cubicBezTo>
                  <a:pt x="1677742" y="6468623"/>
                  <a:pt x="1677322" y="6463554"/>
                  <a:pt x="1676486" y="6460252"/>
                </a:cubicBezTo>
                <a:cubicBezTo>
                  <a:pt x="1675650" y="6456949"/>
                  <a:pt x="1674386" y="6454264"/>
                  <a:pt x="1672690" y="6452194"/>
                </a:cubicBezTo>
                <a:cubicBezTo>
                  <a:pt x="1670998" y="6450124"/>
                  <a:pt x="1668768" y="6448450"/>
                  <a:pt x="1666006" y="6447171"/>
                </a:cubicBezTo>
                <a:cubicBezTo>
                  <a:pt x="1663242" y="6445892"/>
                  <a:pt x="1660236" y="6445252"/>
                  <a:pt x="1656986" y="6445252"/>
                </a:cubicBezTo>
                <a:close/>
                <a:moveTo>
                  <a:pt x="1586648" y="6445252"/>
                </a:moveTo>
                <a:cubicBezTo>
                  <a:pt x="1578416" y="6445252"/>
                  <a:pt x="1571614" y="6448613"/>
                  <a:pt x="1566242" y="6455333"/>
                </a:cubicBezTo>
                <a:cubicBezTo>
                  <a:pt x="1560870" y="6462054"/>
                  <a:pt x="1558184" y="6471809"/>
                  <a:pt x="1558184" y="6484599"/>
                </a:cubicBezTo>
                <a:cubicBezTo>
                  <a:pt x="1558184" y="6496924"/>
                  <a:pt x="1560846" y="6506353"/>
                  <a:pt x="1566174" y="6512888"/>
                </a:cubicBezTo>
                <a:cubicBezTo>
                  <a:pt x="1571498" y="6519422"/>
                  <a:pt x="1578462" y="6522690"/>
                  <a:pt x="1587068" y="6522690"/>
                </a:cubicBezTo>
                <a:cubicBezTo>
                  <a:pt x="1593902" y="6522690"/>
                  <a:pt x="1599636" y="6520678"/>
                  <a:pt x="1604262" y="6516655"/>
                </a:cubicBezTo>
                <a:cubicBezTo>
                  <a:pt x="1608892" y="6512632"/>
                  <a:pt x="1612090" y="6506667"/>
                  <a:pt x="1613856" y="6498761"/>
                </a:cubicBezTo>
                <a:lnTo>
                  <a:pt x="1603254" y="6497156"/>
                </a:lnTo>
                <a:cubicBezTo>
                  <a:pt x="1600230" y="6507295"/>
                  <a:pt x="1594858" y="6512365"/>
                  <a:pt x="1587138" y="6512365"/>
                </a:cubicBezTo>
                <a:cubicBezTo>
                  <a:pt x="1582206" y="6512365"/>
                  <a:pt x="1578020" y="6510248"/>
                  <a:pt x="1574580" y="6506016"/>
                </a:cubicBezTo>
                <a:cubicBezTo>
                  <a:pt x="1571138" y="6501784"/>
                  <a:pt x="1569208" y="6495505"/>
                  <a:pt x="1568790" y="6487180"/>
                </a:cubicBezTo>
                <a:lnTo>
                  <a:pt x="1614134" y="6487180"/>
                </a:lnTo>
                <a:lnTo>
                  <a:pt x="1614204" y="6483831"/>
                </a:lnTo>
                <a:cubicBezTo>
                  <a:pt x="1614204" y="6471321"/>
                  <a:pt x="1611578" y="6461763"/>
                  <a:pt x="1606322" y="6455159"/>
                </a:cubicBezTo>
                <a:cubicBezTo>
                  <a:pt x="1601066" y="6448555"/>
                  <a:pt x="1594508" y="6445252"/>
                  <a:pt x="1586648" y="6445252"/>
                </a:cubicBezTo>
                <a:close/>
                <a:moveTo>
                  <a:pt x="1317366" y="6445252"/>
                </a:moveTo>
                <a:cubicBezTo>
                  <a:pt x="1312484" y="6445252"/>
                  <a:pt x="1308076" y="6446648"/>
                  <a:pt x="1304146" y="6449438"/>
                </a:cubicBezTo>
                <a:cubicBezTo>
                  <a:pt x="1300218" y="6452229"/>
                  <a:pt x="1297042" y="6456601"/>
                  <a:pt x="1294624" y="6462554"/>
                </a:cubicBezTo>
                <a:cubicBezTo>
                  <a:pt x="1292206" y="6468507"/>
                  <a:pt x="1290996" y="6475460"/>
                  <a:pt x="1290996" y="6483413"/>
                </a:cubicBezTo>
                <a:cubicBezTo>
                  <a:pt x="1290996" y="6495273"/>
                  <a:pt x="1293740" y="6504737"/>
                  <a:pt x="1299230" y="6511807"/>
                </a:cubicBezTo>
                <a:cubicBezTo>
                  <a:pt x="1304018" y="6517946"/>
                  <a:pt x="1310042" y="6521015"/>
                  <a:pt x="1317298" y="6521015"/>
                </a:cubicBezTo>
                <a:cubicBezTo>
                  <a:pt x="1320692" y="6521015"/>
                  <a:pt x="1323786" y="6520207"/>
                  <a:pt x="1326574" y="6518590"/>
                </a:cubicBezTo>
                <a:cubicBezTo>
                  <a:pt x="1329366" y="6516973"/>
                  <a:pt x="1331878" y="6514571"/>
                  <a:pt x="1334110" y="6511384"/>
                </a:cubicBezTo>
                <a:cubicBezTo>
                  <a:pt x="1334110" y="6519757"/>
                  <a:pt x="1333806" y="6525245"/>
                  <a:pt x="1333202" y="6527850"/>
                </a:cubicBezTo>
                <a:cubicBezTo>
                  <a:pt x="1332226" y="6532129"/>
                  <a:pt x="1330402" y="6535351"/>
                  <a:pt x="1327728" y="6537514"/>
                </a:cubicBezTo>
                <a:cubicBezTo>
                  <a:pt x="1325052" y="6539677"/>
                  <a:pt x="1321458" y="6540758"/>
                  <a:pt x="1316948" y="6540758"/>
                </a:cubicBezTo>
                <a:cubicBezTo>
                  <a:pt x="1312810" y="6540758"/>
                  <a:pt x="1309578" y="6539787"/>
                  <a:pt x="1307250" y="6537846"/>
                </a:cubicBezTo>
                <a:cubicBezTo>
                  <a:pt x="1304926" y="6535904"/>
                  <a:pt x="1303530" y="6532945"/>
                  <a:pt x="1303066" y="6528968"/>
                </a:cubicBezTo>
                <a:lnTo>
                  <a:pt x="1293018" y="6527154"/>
                </a:lnTo>
                <a:cubicBezTo>
                  <a:pt x="1292880" y="6534642"/>
                  <a:pt x="1294926" y="6540502"/>
                  <a:pt x="1299158" y="6544735"/>
                </a:cubicBezTo>
                <a:cubicBezTo>
                  <a:pt x="1303390" y="6548967"/>
                  <a:pt x="1309438" y="6551083"/>
                  <a:pt x="1317298" y="6551083"/>
                </a:cubicBezTo>
                <a:cubicBezTo>
                  <a:pt x="1323250" y="6551083"/>
                  <a:pt x="1328342" y="6549676"/>
                  <a:pt x="1332576" y="6546863"/>
                </a:cubicBezTo>
                <a:cubicBezTo>
                  <a:pt x="1336806" y="6544049"/>
                  <a:pt x="1339854" y="6540212"/>
                  <a:pt x="1341714" y="6535352"/>
                </a:cubicBezTo>
                <a:cubicBezTo>
                  <a:pt x="1343574" y="6530491"/>
                  <a:pt x="1344506" y="6522364"/>
                  <a:pt x="1344506" y="6510969"/>
                </a:cubicBezTo>
                <a:lnTo>
                  <a:pt x="1344506" y="6446927"/>
                </a:lnTo>
                <a:lnTo>
                  <a:pt x="1335018" y="6446927"/>
                </a:lnTo>
                <a:lnTo>
                  <a:pt x="1335018" y="6455787"/>
                </a:lnTo>
                <a:cubicBezTo>
                  <a:pt x="1332738" y="6452275"/>
                  <a:pt x="1330122" y="6449642"/>
                  <a:pt x="1327168" y="6447886"/>
                </a:cubicBezTo>
                <a:cubicBezTo>
                  <a:pt x="1324214" y="6446130"/>
                  <a:pt x="1320948" y="6445252"/>
                  <a:pt x="1317366" y="6445252"/>
                </a:cubicBezTo>
                <a:close/>
                <a:moveTo>
                  <a:pt x="1250830" y="6445252"/>
                </a:moveTo>
                <a:cubicBezTo>
                  <a:pt x="1248366" y="6445252"/>
                  <a:pt x="1246146" y="6446101"/>
                  <a:pt x="1244170" y="6447799"/>
                </a:cubicBezTo>
                <a:cubicBezTo>
                  <a:pt x="1242192" y="6449496"/>
                  <a:pt x="1240018" y="6452950"/>
                  <a:pt x="1237646" y="6458159"/>
                </a:cubicBezTo>
                <a:lnTo>
                  <a:pt x="1237646" y="6446927"/>
                </a:lnTo>
                <a:lnTo>
                  <a:pt x="1230694" y="6446927"/>
                </a:lnTo>
                <a:lnTo>
                  <a:pt x="1228370" y="6446927"/>
                </a:lnTo>
                <a:lnTo>
                  <a:pt x="1220370" y="6446927"/>
                </a:lnTo>
                <a:lnTo>
                  <a:pt x="1207392" y="6490086"/>
                </a:lnTo>
                <a:cubicBezTo>
                  <a:pt x="1205764" y="6495571"/>
                  <a:pt x="1204370" y="6501196"/>
                  <a:pt x="1203206" y="6506960"/>
                </a:cubicBezTo>
                <a:cubicBezTo>
                  <a:pt x="1201858" y="6500871"/>
                  <a:pt x="1200392" y="6495154"/>
                  <a:pt x="1198810" y="6489808"/>
                </a:cubicBezTo>
                <a:lnTo>
                  <a:pt x="1186114" y="6446927"/>
                </a:lnTo>
                <a:lnTo>
                  <a:pt x="1175022" y="6446927"/>
                </a:lnTo>
                <a:lnTo>
                  <a:pt x="1198132" y="6521125"/>
                </a:lnTo>
                <a:cubicBezTo>
                  <a:pt x="1195756" y="6528678"/>
                  <a:pt x="1194406" y="6532780"/>
                  <a:pt x="1194082" y="6533431"/>
                </a:cubicBezTo>
                <a:cubicBezTo>
                  <a:pt x="1193150" y="6535292"/>
                  <a:pt x="1191974" y="6536665"/>
                  <a:pt x="1190554" y="6537549"/>
                </a:cubicBezTo>
                <a:cubicBezTo>
                  <a:pt x="1189134" y="6538433"/>
                  <a:pt x="1187330" y="6538875"/>
                  <a:pt x="1185144" y="6538875"/>
                </a:cubicBezTo>
                <a:cubicBezTo>
                  <a:pt x="1183514" y="6538875"/>
                  <a:pt x="1181558" y="6538503"/>
                  <a:pt x="1179278" y="6537758"/>
                </a:cubicBezTo>
                <a:lnTo>
                  <a:pt x="1180394" y="6549548"/>
                </a:lnTo>
                <a:cubicBezTo>
                  <a:pt x="1182862" y="6550572"/>
                  <a:pt x="1185074" y="6551083"/>
                  <a:pt x="1187032" y="6551083"/>
                </a:cubicBezTo>
                <a:cubicBezTo>
                  <a:pt x="1189828" y="6551083"/>
                  <a:pt x="1192330" y="6550362"/>
                  <a:pt x="1194542" y="6548921"/>
                </a:cubicBezTo>
                <a:cubicBezTo>
                  <a:pt x="1196756" y="6547479"/>
                  <a:pt x="1198736" y="6545118"/>
                  <a:pt x="1200482" y="6541840"/>
                </a:cubicBezTo>
                <a:cubicBezTo>
                  <a:pt x="1202230" y="6538561"/>
                  <a:pt x="1204618" y="6532038"/>
                  <a:pt x="1207646" y="6522271"/>
                </a:cubicBezTo>
                <a:lnTo>
                  <a:pt x="1228370" y="6454529"/>
                </a:lnTo>
                <a:lnTo>
                  <a:pt x="1228370" y="6521015"/>
                </a:lnTo>
                <a:lnTo>
                  <a:pt x="1238622" y="6521015"/>
                </a:lnTo>
                <a:lnTo>
                  <a:pt x="1238622" y="6482227"/>
                </a:lnTo>
                <a:cubicBezTo>
                  <a:pt x="1238622" y="6476832"/>
                  <a:pt x="1239274" y="6471739"/>
                  <a:pt x="1240576" y="6466949"/>
                </a:cubicBezTo>
                <a:cubicBezTo>
                  <a:pt x="1241320" y="6464205"/>
                  <a:pt x="1242598" y="6462065"/>
                  <a:pt x="1244414" y="6460531"/>
                </a:cubicBezTo>
                <a:cubicBezTo>
                  <a:pt x="1246226" y="6458996"/>
                  <a:pt x="1248226" y="6458228"/>
                  <a:pt x="1250414" y="6458228"/>
                </a:cubicBezTo>
                <a:cubicBezTo>
                  <a:pt x="1252830" y="6458228"/>
                  <a:pt x="1255320" y="6459135"/>
                  <a:pt x="1257878" y="6460949"/>
                </a:cubicBezTo>
                <a:lnTo>
                  <a:pt x="1261366" y="6449299"/>
                </a:lnTo>
                <a:cubicBezTo>
                  <a:pt x="1257784" y="6446601"/>
                  <a:pt x="1254274" y="6445252"/>
                  <a:pt x="1250830" y="6445252"/>
                </a:cubicBezTo>
                <a:close/>
                <a:moveTo>
                  <a:pt x="1141038" y="6445252"/>
                </a:moveTo>
                <a:cubicBezTo>
                  <a:pt x="1137370" y="6445252"/>
                  <a:pt x="1134118" y="6446136"/>
                  <a:pt x="1131286" y="6447903"/>
                </a:cubicBezTo>
                <a:cubicBezTo>
                  <a:pt x="1128454" y="6449671"/>
                  <a:pt x="1125878" y="6452554"/>
                  <a:pt x="1123554" y="6456554"/>
                </a:cubicBezTo>
                <a:lnTo>
                  <a:pt x="1123554" y="6446927"/>
                </a:lnTo>
                <a:lnTo>
                  <a:pt x="1114068" y="6446927"/>
                </a:lnTo>
                <a:lnTo>
                  <a:pt x="1114068" y="6549409"/>
                </a:lnTo>
                <a:lnTo>
                  <a:pt x="1124322" y="6549409"/>
                </a:lnTo>
                <a:lnTo>
                  <a:pt x="1124322" y="6513341"/>
                </a:lnTo>
                <a:cubicBezTo>
                  <a:pt x="1126322" y="6516318"/>
                  <a:pt x="1128694" y="6518620"/>
                  <a:pt x="1131440" y="6520248"/>
                </a:cubicBezTo>
                <a:cubicBezTo>
                  <a:pt x="1134182" y="6521876"/>
                  <a:pt x="1137136" y="6522690"/>
                  <a:pt x="1140298" y="6522690"/>
                </a:cubicBezTo>
                <a:cubicBezTo>
                  <a:pt x="1147414" y="6522690"/>
                  <a:pt x="1153612" y="6519283"/>
                  <a:pt x="1158890" y="6512469"/>
                </a:cubicBezTo>
                <a:cubicBezTo>
                  <a:pt x="1164170" y="6505656"/>
                  <a:pt x="1166808" y="6495947"/>
                  <a:pt x="1166808" y="6483343"/>
                </a:cubicBezTo>
                <a:cubicBezTo>
                  <a:pt x="1166808" y="6475204"/>
                  <a:pt x="1165636" y="6468239"/>
                  <a:pt x="1163290" y="6462449"/>
                </a:cubicBezTo>
                <a:cubicBezTo>
                  <a:pt x="1160946" y="6456659"/>
                  <a:pt x="1157846" y="6452345"/>
                  <a:pt x="1153994" y="6449508"/>
                </a:cubicBezTo>
                <a:cubicBezTo>
                  <a:pt x="1150138" y="6446671"/>
                  <a:pt x="1145822" y="6445252"/>
                  <a:pt x="1141038" y="6445252"/>
                </a:cubicBezTo>
                <a:close/>
                <a:moveTo>
                  <a:pt x="1071950" y="6445252"/>
                </a:moveTo>
                <a:cubicBezTo>
                  <a:pt x="1063718" y="6445252"/>
                  <a:pt x="1056914" y="6448508"/>
                  <a:pt x="1051542" y="6455019"/>
                </a:cubicBezTo>
                <a:cubicBezTo>
                  <a:pt x="1046172" y="6461531"/>
                  <a:pt x="1043486" y="6471181"/>
                  <a:pt x="1043486" y="6483971"/>
                </a:cubicBezTo>
                <a:cubicBezTo>
                  <a:pt x="1043486" y="6496714"/>
                  <a:pt x="1046194" y="6506353"/>
                  <a:pt x="1051614" y="6512888"/>
                </a:cubicBezTo>
                <a:cubicBezTo>
                  <a:pt x="1057030" y="6519422"/>
                  <a:pt x="1063810" y="6522690"/>
                  <a:pt x="1071950" y="6522690"/>
                </a:cubicBezTo>
                <a:cubicBezTo>
                  <a:pt x="1080228" y="6522690"/>
                  <a:pt x="1087042" y="6519434"/>
                  <a:pt x="1092390" y="6512923"/>
                </a:cubicBezTo>
                <a:cubicBezTo>
                  <a:pt x="1097738" y="6506411"/>
                  <a:pt x="1100412" y="6496505"/>
                  <a:pt x="1100412" y="6483204"/>
                </a:cubicBezTo>
                <a:cubicBezTo>
                  <a:pt x="1100412" y="6470925"/>
                  <a:pt x="1097692" y="6461531"/>
                  <a:pt x="1092250" y="6455019"/>
                </a:cubicBezTo>
                <a:cubicBezTo>
                  <a:pt x="1086810" y="6448508"/>
                  <a:pt x="1080042" y="6445252"/>
                  <a:pt x="1071950" y="6445252"/>
                </a:cubicBezTo>
                <a:close/>
                <a:moveTo>
                  <a:pt x="883892" y="6440020"/>
                </a:moveTo>
                <a:cubicBezTo>
                  <a:pt x="876950" y="6440020"/>
                  <a:pt x="871348" y="6442561"/>
                  <a:pt x="867086" y="6447642"/>
                </a:cubicBezTo>
                <a:cubicBezTo>
                  <a:pt x="862824" y="6452724"/>
                  <a:pt x="860692" y="6460113"/>
                  <a:pt x="860692" y="6469809"/>
                </a:cubicBezTo>
                <a:cubicBezTo>
                  <a:pt x="860692" y="6479505"/>
                  <a:pt x="862846" y="6486941"/>
                  <a:pt x="867156" y="6492115"/>
                </a:cubicBezTo>
                <a:cubicBezTo>
                  <a:pt x="871466" y="6497290"/>
                  <a:pt x="876882" y="6499877"/>
                  <a:pt x="883402" y="6499877"/>
                </a:cubicBezTo>
                <a:cubicBezTo>
                  <a:pt x="888478" y="6499877"/>
                  <a:pt x="892918" y="6498191"/>
                  <a:pt x="896714" y="6494819"/>
                </a:cubicBezTo>
                <a:cubicBezTo>
                  <a:pt x="900510" y="6491447"/>
                  <a:pt x="902990" y="6486762"/>
                  <a:pt x="904156" y="6480762"/>
                </a:cubicBezTo>
                <a:lnTo>
                  <a:pt x="897178" y="6478250"/>
                </a:lnTo>
                <a:cubicBezTo>
                  <a:pt x="896292" y="6482529"/>
                  <a:pt x="894522" y="6485843"/>
                  <a:pt x="891864" y="6488192"/>
                </a:cubicBezTo>
                <a:cubicBezTo>
                  <a:pt x="889206" y="6490540"/>
                  <a:pt x="886198" y="6491715"/>
                  <a:pt x="882842" y="6491715"/>
                </a:cubicBezTo>
                <a:cubicBezTo>
                  <a:pt x="878738" y="6491715"/>
                  <a:pt x="875314" y="6489918"/>
                  <a:pt x="872562" y="6486326"/>
                </a:cubicBezTo>
                <a:cubicBezTo>
                  <a:pt x="869810" y="6482734"/>
                  <a:pt x="868436" y="6477391"/>
                  <a:pt x="868436" y="6470300"/>
                </a:cubicBezTo>
                <a:cubicBezTo>
                  <a:pt x="868436" y="6462881"/>
                  <a:pt x="869882" y="6457282"/>
                  <a:pt x="872772" y="6453502"/>
                </a:cubicBezTo>
                <a:cubicBezTo>
                  <a:pt x="875662" y="6449723"/>
                  <a:pt x="879276" y="6447834"/>
                  <a:pt x="883614" y="6447834"/>
                </a:cubicBezTo>
                <a:cubicBezTo>
                  <a:pt x="886502" y="6447834"/>
                  <a:pt x="889080" y="6448729"/>
                  <a:pt x="891342" y="6450520"/>
                </a:cubicBezTo>
                <a:cubicBezTo>
                  <a:pt x="893602" y="6452310"/>
                  <a:pt x="895316" y="6454973"/>
                  <a:pt x="896482" y="6458507"/>
                </a:cubicBezTo>
                <a:lnTo>
                  <a:pt x="903318" y="6456484"/>
                </a:lnTo>
                <a:cubicBezTo>
                  <a:pt x="902060" y="6451275"/>
                  <a:pt x="899706" y="6447229"/>
                  <a:pt x="896260" y="6444346"/>
                </a:cubicBezTo>
                <a:cubicBezTo>
                  <a:pt x="892814" y="6441462"/>
                  <a:pt x="888690" y="6440020"/>
                  <a:pt x="883892" y="6440020"/>
                </a:cubicBezTo>
                <a:close/>
                <a:moveTo>
                  <a:pt x="2030134" y="6429486"/>
                </a:moveTo>
                <a:cubicBezTo>
                  <a:pt x="2031390" y="6434927"/>
                  <a:pt x="2033366" y="6441997"/>
                  <a:pt x="2036062" y="6450694"/>
                </a:cubicBezTo>
                <a:lnTo>
                  <a:pt x="2044778" y="6479018"/>
                </a:lnTo>
                <a:lnTo>
                  <a:pt x="2016210" y="6479018"/>
                </a:lnTo>
                <a:lnTo>
                  <a:pt x="2025540" y="6449020"/>
                </a:lnTo>
                <a:cubicBezTo>
                  <a:pt x="2027520" y="6442555"/>
                  <a:pt x="2029050" y="6436044"/>
                  <a:pt x="2030134" y="6429486"/>
                </a:cubicBezTo>
                <a:close/>
                <a:moveTo>
                  <a:pt x="883226" y="6425649"/>
                </a:moveTo>
                <a:cubicBezTo>
                  <a:pt x="892714" y="6425649"/>
                  <a:pt x="900946" y="6429679"/>
                  <a:pt x="907922" y="6437738"/>
                </a:cubicBezTo>
                <a:cubicBezTo>
                  <a:pt x="915456" y="6446401"/>
                  <a:pt x="919224" y="6457045"/>
                  <a:pt x="919224" y="6469670"/>
                </a:cubicBezTo>
                <a:cubicBezTo>
                  <a:pt x="919224" y="6481409"/>
                  <a:pt x="915922" y="6491494"/>
                  <a:pt x="909318" y="6499925"/>
                </a:cubicBezTo>
                <a:cubicBezTo>
                  <a:pt x="902154" y="6509055"/>
                  <a:pt x="893458" y="6513620"/>
                  <a:pt x="883226" y="6513620"/>
                </a:cubicBezTo>
                <a:cubicBezTo>
                  <a:pt x="873738" y="6513620"/>
                  <a:pt x="865506" y="6509614"/>
                  <a:pt x="858530" y="6501603"/>
                </a:cubicBezTo>
                <a:cubicBezTo>
                  <a:pt x="850994" y="6492938"/>
                  <a:pt x="847228" y="6482294"/>
                  <a:pt x="847228" y="6469670"/>
                </a:cubicBezTo>
                <a:cubicBezTo>
                  <a:pt x="847228" y="6457930"/>
                  <a:pt x="850530" y="6447822"/>
                  <a:pt x="857134" y="6439344"/>
                </a:cubicBezTo>
                <a:cubicBezTo>
                  <a:pt x="864250" y="6430214"/>
                  <a:pt x="872946" y="6425649"/>
                  <a:pt x="883226" y="6425649"/>
                </a:cubicBezTo>
                <a:close/>
                <a:moveTo>
                  <a:pt x="6208295" y="6421045"/>
                </a:moveTo>
                <a:lnTo>
                  <a:pt x="6198040" y="6428579"/>
                </a:lnTo>
                <a:lnTo>
                  <a:pt x="6198040" y="6446927"/>
                </a:lnTo>
                <a:lnTo>
                  <a:pt x="6190505" y="6446927"/>
                </a:lnTo>
                <a:lnTo>
                  <a:pt x="6190505" y="6456694"/>
                </a:lnTo>
                <a:lnTo>
                  <a:pt x="6198040" y="6456694"/>
                </a:lnTo>
                <a:lnTo>
                  <a:pt x="6198040" y="6499319"/>
                </a:lnTo>
                <a:cubicBezTo>
                  <a:pt x="6198040" y="6506667"/>
                  <a:pt x="6198447" y="6511574"/>
                  <a:pt x="6199261" y="6514039"/>
                </a:cubicBezTo>
                <a:cubicBezTo>
                  <a:pt x="6200075" y="6516504"/>
                  <a:pt x="6201575" y="6518446"/>
                  <a:pt x="6203760" y="6519864"/>
                </a:cubicBezTo>
                <a:cubicBezTo>
                  <a:pt x="6205946" y="6521283"/>
                  <a:pt x="6208830" y="6521992"/>
                  <a:pt x="6212411" y="6521992"/>
                </a:cubicBezTo>
                <a:cubicBezTo>
                  <a:pt x="6214690" y="6521992"/>
                  <a:pt x="6217248" y="6521620"/>
                  <a:pt x="6220085" y="6520876"/>
                </a:cubicBezTo>
                <a:lnTo>
                  <a:pt x="6218690" y="6509783"/>
                </a:lnTo>
                <a:cubicBezTo>
                  <a:pt x="6216829" y="6510109"/>
                  <a:pt x="6215318" y="6510272"/>
                  <a:pt x="6214155" y="6510272"/>
                </a:cubicBezTo>
                <a:cubicBezTo>
                  <a:pt x="6211737" y="6510272"/>
                  <a:pt x="6210086" y="6509435"/>
                  <a:pt x="6209202" y="6507760"/>
                </a:cubicBezTo>
                <a:cubicBezTo>
                  <a:pt x="6208597" y="6506598"/>
                  <a:pt x="6208295" y="6504016"/>
                  <a:pt x="6208295" y="6500017"/>
                </a:cubicBezTo>
                <a:lnTo>
                  <a:pt x="6208295" y="6456694"/>
                </a:lnTo>
                <a:lnTo>
                  <a:pt x="6218690" y="6456694"/>
                </a:lnTo>
                <a:lnTo>
                  <a:pt x="6218690" y="6446927"/>
                </a:lnTo>
                <a:lnTo>
                  <a:pt x="6208295" y="6446927"/>
                </a:lnTo>
                <a:close/>
                <a:moveTo>
                  <a:pt x="2421954" y="6421045"/>
                </a:moveTo>
                <a:lnTo>
                  <a:pt x="2411700" y="6428579"/>
                </a:lnTo>
                <a:lnTo>
                  <a:pt x="2411700" y="6446927"/>
                </a:lnTo>
                <a:lnTo>
                  <a:pt x="2404166" y="6446927"/>
                </a:lnTo>
                <a:lnTo>
                  <a:pt x="2404166" y="6456694"/>
                </a:lnTo>
                <a:lnTo>
                  <a:pt x="2411700" y="6456694"/>
                </a:lnTo>
                <a:lnTo>
                  <a:pt x="2411700" y="6499319"/>
                </a:lnTo>
                <a:cubicBezTo>
                  <a:pt x="2411700" y="6506667"/>
                  <a:pt x="2412106" y="6511574"/>
                  <a:pt x="2412922" y="6514039"/>
                </a:cubicBezTo>
                <a:cubicBezTo>
                  <a:pt x="2413734" y="6516504"/>
                  <a:pt x="2415234" y="6518446"/>
                  <a:pt x="2417422" y="6519864"/>
                </a:cubicBezTo>
                <a:cubicBezTo>
                  <a:pt x="2419606" y="6521283"/>
                  <a:pt x="2422490" y="6521992"/>
                  <a:pt x="2426070" y="6521992"/>
                </a:cubicBezTo>
                <a:lnTo>
                  <a:pt x="2432786" y="6521015"/>
                </a:lnTo>
                <a:lnTo>
                  <a:pt x="2486528" y="6521015"/>
                </a:lnTo>
                <a:lnTo>
                  <a:pt x="2486528" y="6510202"/>
                </a:lnTo>
                <a:lnTo>
                  <a:pt x="2458406" y="6510202"/>
                </a:lnTo>
                <a:cubicBezTo>
                  <a:pt x="2454358" y="6510202"/>
                  <a:pt x="2450030" y="6510411"/>
                  <a:pt x="2445424" y="6510830"/>
                </a:cubicBezTo>
                <a:lnTo>
                  <a:pt x="2451786" y="6502249"/>
                </a:lnTo>
                <a:lnTo>
                  <a:pt x="2484784" y="6455229"/>
                </a:lnTo>
                <a:lnTo>
                  <a:pt x="2484784" y="6446927"/>
                </a:lnTo>
                <a:lnTo>
                  <a:pt x="2435042" y="6446927"/>
                </a:lnTo>
                <a:lnTo>
                  <a:pt x="2435042" y="6457112"/>
                </a:lnTo>
                <a:lnTo>
                  <a:pt x="2459828" y="6457112"/>
                </a:lnTo>
                <a:cubicBezTo>
                  <a:pt x="2463178" y="6457112"/>
                  <a:pt x="2467066" y="6456973"/>
                  <a:pt x="2471486" y="6456694"/>
                </a:cubicBezTo>
                <a:lnTo>
                  <a:pt x="2432740" y="6510830"/>
                </a:lnTo>
                <a:lnTo>
                  <a:pt x="2432740" y="6512889"/>
                </a:lnTo>
                <a:lnTo>
                  <a:pt x="2432350" y="6509783"/>
                </a:lnTo>
                <a:cubicBezTo>
                  <a:pt x="2430490" y="6510109"/>
                  <a:pt x="2428978" y="6510272"/>
                  <a:pt x="2427814" y="6510272"/>
                </a:cubicBezTo>
                <a:cubicBezTo>
                  <a:pt x="2425398" y="6510272"/>
                  <a:pt x="2423746" y="6509435"/>
                  <a:pt x="2422862" y="6507760"/>
                </a:cubicBezTo>
                <a:cubicBezTo>
                  <a:pt x="2422258" y="6506598"/>
                  <a:pt x="2421954" y="6504016"/>
                  <a:pt x="2421954" y="6500017"/>
                </a:cubicBezTo>
                <a:lnTo>
                  <a:pt x="2421954" y="6456694"/>
                </a:lnTo>
                <a:lnTo>
                  <a:pt x="2432350" y="6456694"/>
                </a:lnTo>
                <a:lnTo>
                  <a:pt x="2432350" y="6446927"/>
                </a:lnTo>
                <a:lnTo>
                  <a:pt x="2421954" y="6446927"/>
                </a:lnTo>
                <a:close/>
                <a:moveTo>
                  <a:pt x="1440880" y="6421045"/>
                </a:moveTo>
                <a:lnTo>
                  <a:pt x="1430626" y="6428579"/>
                </a:lnTo>
                <a:lnTo>
                  <a:pt x="1430626" y="6446927"/>
                </a:lnTo>
                <a:lnTo>
                  <a:pt x="1423090" y="6446927"/>
                </a:lnTo>
                <a:lnTo>
                  <a:pt x="1423090" y="6456694"/>
                </a:lnTo>
                <a:lnTo>
                  <a:pt x="1430626" y="6456694"/>
                </a:lnTo>
                <a:lnTo>
                  <a:pt x="1430626" y="6499319"/>
                </a:lnTo>
                <a:cubicBezTo>
                  <a:pt x="1430626" y="6506667"/>
                  <a:pt x="1431032" y="6511574"/>
                  <a:pt x="1431846" y="6514039"/>
                </a:cubicBezTo>
                <a:cubicBezTo>
                  <a:pt x="1432660" y="6516504"/>
                  <a:pt x="1434160" y="6518446"/>
                  <a:pt x="1436346" y="6519864"/>
                </a:cubicBezTo>
                <a:cubicBezTo>
                  <a:pt x="1438530" y="6521283"/>
                  <a:pt x="1441414" y="6521992"/>
                  <a:pt x="1444996" y="6521992"/>
                </a:cubicBezTo>
                <a:cubicBezTo>
                  <a:pt x="1447274" y="6521992"/>
                  <a:pt x="1449834" y="6521620"/>
                  <a:pt x="1452670" y="6520876"/>
                </a:cubicBezTo>
                <a:lnTo>
                  <a:pt x="1451274" y="6509783"/>
                </a:lnTo>
                <a:cubicBezTo>
                  <a:pt x="1449414" y="6510109"/>
                  <a:pt x="1447902" y="6510272"/>
                  <a:pt x="1446740" y="6510272"/>
                </a:cubicBezTo>
                <a:cubicBezTo>
                  <a:pt x="1444322" y="6510272"/>
                  <a:pt x="1442670" y="6509435"/>
                  <a:pt x="1441786" y="6507760"/>
                </a:cubicBezTo>
                <a:cubicBezTo>
                  <a:pt x="1441182" y="6506598"/>
                  <a:pt x="1440880" y="6504016"/>
                  <a:pt x="1440880" y="6500017"/>
                </a:cubicBezTo>
                <a:lnTo>
                  <a:pt x="1440880" y="6456694"/>
                </a:lnTo>
                <a:lnTo>
                  <a:pt x="1451274" y="6456694"/>
                </a:lnTo>
                <a:lnTo>
                  <a:pt x="1451274" y="6446927"/>
                </a:lnTo>
                <a:lnTo>
                  <a:pt x="1440880" y="6446927"/>
                </a:lnTo>
                <a:close/>
                <a:moveTo>
                  <a:pt x="6319284" y="6418742"/>
                </a:moveTo>
                <a:lnTo>
                  <a:pt x="6319284" y="6521015"/>
                </a:lnTo>
                <a:lnTo>
                  <a:pt x="6329539" y="6521015"/>
                </a:lnTo>
                <a:lnTo>
                  <a:pt x="6329539" y="6418742"/>
                </a:lnTo>
                <a:close/>
                <a:moveTo>
                  <a:pt x="6224382" y="6418742"/>
                </a:moveTo>
                <a:lnTo>
                  <a:pt x="6224382" y="6433183"/>
                </a:lnTo>
                <a:lnTo>
                  <a:pt x="6234638" y="6433183"/>
                </a:lnTo>
                <a:lnTo>
                  <a:pt x="6234638" y="6418742"/>
                </a:lnTo>
                <a:close/>
                <a:moveTo>
                  <a:pt x="6034362" y="6418742"/>
                </a:moveTo>
                <a:lnTo>
                  <a:pt x="6034362" y="6455438"/>
                </a:lnTo>
                <a:cubicBezTo>
                  <a:pt x="6032458" y="6452229"/>
                  <a:pt x="6030054" y="6449729"/>
                  <a:pt x="6027155" y="6447938"/>
                </a:cubicBezTo>
                <a:cubicBezTo>
                  <a:pt x="6024250" y="6446148"/>
                  <a:pt x="6021107" y="6445252"/>
                  <a:pt x="6017716" y="6445252"/>
                </a:cubicBezTo>
                <a:cubicBezTo>
                  <a:pt x="6012978" y="6445252"/>
                  <a:pt x="6008674" y="6446671"/>
                  <a:pt x="6004796" y="6449508"/>
                </a:cubicBezTo>
                <a:cubicBezTo>
                  <a:pt x="6000918" y="6452345"/>
                  <a:pt x="5997818" y="6456694"/>
                  <a:pt x="5995498" y="6462554"/>
                </a:cubicBezTo>
                <a:cubicBezTo>
                  <a:pt x="5993176" y="6468414"/>
                  <a:pt x="5992014" y="6475553"/>
                  <a:pt x="5992014" y="6483971"/>
                </a:cubicBezTo>
                <a:cubicBezTo>
                  <a:pt x="5992014" y="6496249"/>
                  <a:pt x="5994630" y="6505772"/>
                  <a:pt x="5999864" y="6512539"/>
                </a:cubicBezTo>
                <a:cubicBezTo>
                  <a:pt x="6005096" y="6519306"/>
                  <a:pt x="6011294" y="6522690"/>
                  <a:pt x="6018456" y="6522690"/>
                </a:cubicBezTo>
                <a:cubicBezTo>
                  <a:pt x="6021850" y="6522690"/>
                  <a:pt x="6025014" y="6521748"/>
                  <a:pt x="6027944" y="6519864"/>
                </a:cubicBezTo>
                <a:cubicBezTo>
                  <a:pt x="6030874" y="6517981"/>
                  <a:pt x="6033270" y="6515248"/>
                  <a:pt x="6035131" y="6511667"/>
                </a:cubicBezTo>
                <a:lnTo>
                  <a:pt x="6035131" y="6521015"/>
                </a:lnTo>
                <a:lnTo>
                  <a:pt x="6044756" y="6521015"/>
                </a:lnTo>
                <a:lnTo>
                  <a:pt x="6044756" y="6418742"/>
                </a:lnTo>
                <a:close/>
                <a:moveTo>
                  <a:pt x="2790946" y="6418742"/>
                </a:moveTo>
                <a:lnTo>
                  <a:pt x="2790946" y="6455438"/>
                </a:lnTo>
                <a:cubicBezTo>
                  <a:pt x="2789042" y="6452229"/>
                  <a:pt x="2786640" y="6449729"/>
                  <a:pt x="2783738" y="6447938"/>
                </a:cubicBezTo>
                <a:cubicBezTo>
                  <a:pt x="2780834" y="6446148"/>
                  <a:pt x="2777690" y="6445252"/>
                  <a:pt x="2774300" y="6445252"/>
                </a:cubicBezTo>
                <a:cubicBezTo>
                  <a:pt x="2769564" y="6445252"/>
                  <a:pt x="2765258" y="6446671"/>
                  <a:pt x="2761380" y="6449508"/>
                </a:cubicBezTo>
                <a:cubicBezTo>
                  <a:pt x="2757502" y="6452345"/>
                  <a:pt x="2754404" y="6456694"/>
                  <a:pt x="2752082" y="6462554"/>
                </a:cubicBezTo>
                <a:cubicBezTo>
                  <a:pt x="2749762" y="6468414"/>
                  <a:pt x="2748600" y="6475553"/>
                  <a:pt x="2748600" y="6483971"/>
                </a:cubicBezTo>
                <a:cubicBezTo>
                  <a:pt x="2748600" y="6496249"/>
                  <a:pt x="2751216" y="6505772"/>
                  <a:pt x="2756450" y="6512539"/>
                </a:cubicBezTo>
                <a:cubicBezTo>
                  <a:pt x="2761682" y="6519306"/>
                  <a:pt x="2767878" y="6522690"/>
                  <a:pt x="2775042" y="6522690"/>
                </a:cubicBezTo>
                <a:cubicBezTo>
                  <a:pt x="2778436" y="6522690"/>
                  <a:pt x="2781598" y="6521748"/>
                  <a:pt x="2784528" y="6519864"/>
                </a:cubicBezTo>
                <a:cubicBezTo>
                  <a:pt x="2787458" y="6517981"/>
                  <a:pt x="2789854" y="6515248"/>
                  <a:pt x="2791714" y="6511667"/>
                </a:cubicBezTo>
                <a:lnTo>
                  <a:pt x="2791714" y="6521015"/>
                </a:lnTo>
                <a:lnTo>
                  <a:pt x="2801342" y="6521015"/>
                </a:lnTo>
                <a:lnTo>
                  <a:pt x="2801342" y="6418742"/>
                </a:lnTo>
                <a:close/>
                <a:moveTo>
                  <a:pt x="2590094" y="6418742"/>
                </a:moveTo>
                <a:lnTo>
                  <a:pt x="2590094" y="6521015"/>
                </a:lnTo>
                <a:lnTo>
                  <a:pt x="2600350" y="6521015"/>
                </a:lnTo>
                <a:lnTo>
                  <a:pt x="2600350" y="6418742"/>
                </a:lnTo>
                <a:close/>
                <a:moveTo>
                  <a:pt x="2380892" y="6418742"/>
                </a:moveTo>
                <a:lnTo>
                  <a:pt x="2380892" y="6433183"/>
                </a:lnTo>
                <a:lnTo>
                  <a:pt x="2391148" y="6433183"/>
                </a:lnTo>
                <a:lnTo>
                  <a:pt x="2391148" y="6418742"/>
                </a:lnTo>
                <a:close/>
                <a:moveTo>
                  <a:pt x="2024494" y="6418742"/>
                </a:moveTo>
                <a:lnTo>
                  <a:pt x="1992150" y="6521015"/>
                </a:lnTo>
                <a:lnTo>
                  <a:pt x="2003850" y="6521015"/>
                </a:lnTo>
                <a:lnTo>
                  <a:pt x="2012966" y="6490040"/>
                </a:lnTo>
                <a:lnTo>
                  <a:pt x="2048250" y="6490040"/>
                </a:lnTo>
                <a:lnTo>
                  <a:pt x="2058004" y="6521015"/>
                </a:lnTo>
                <a:lnTo>
                  <a:pt x="2070702" y="6521015"/>
                </a:lnTo>
                <a:lnTo>
                  <a:pt x="2036358" y="6418742"/>
                </a:lnTo>
                <a:close/>
                <a:moveTo>
                  <a:pt x="1818918" y="6418742"/>
                </a:moveTo>
                <a:lnTo>
                  <a:pt x="1818918" y="6433183"/>
                </a:lnTo>
                <a:lnTo>
                  <a:pt x="1829174" y="6433183"/>
                </a:lnTo>
                <a:lnTo>
                  <a:pt x="1829174" y="6418742"/>
                </a:lnTo>
                <a:close/>
                <a:moveTo>
                  <a:pt x="1752242" y="6418742"/>
                </a:moveTo>
                <a:lnTo>
                  <a:pt x="1752242" y="6433183"/>
                </a:lnTo>
                <a:lnTo>
                  <a:pt x="1762498" y="6433183"/>
                </a:lnTo>
                <a:lnTo>
                  <a:pt x="1762498" y="6418742"/>
                </a:lnTo>
                <a:close/>
                <a:moveTo>
                  <a:pt x="1361718" y="6418742"/>
                </a:moveTo>
                <a:lnTo>
                  <a:pt x="1361718" y="6521015"/>
                </a:lnTo>
                <a:lnTo>
                  <a:pt x="1371974" y="6521015"/>
                </a:lnTo>
                <a:lnTo>
                  <a:pt x="1371974" y="6480483"/>
                </a:lnTo>
                <a:cubicBezTo>
                  <a:pt x="1371974" y="6471367"/>
                  <a:pt x="1373542" y="6465019"/>
                  <a:pt x="1376682" y="6461437"/>
                </a:cubicBezTo>
                <a:cubicBezTo>
                  <a:pt x="1379822" y="6457856"/>
                  <a:pt x="1383622" y="6456066"/>
                  <a:pt x="1388090" y="6456066"/>
                </a:cubicBezTo>
                <a:cubicBezTo>
                  <a:pt x="1392090" y="6456066"/>
                  <a:pt x="1395226" y="6457461"/>
                  <a:pt x="1397506" y="6460252"/>
                </a:cubicBezTo>
                <a:cubicBezTo>
                  <a:pt x="1399786" y="6463042"/>
                  <a:pt x="1400926" y="6467646"/>
                  <a:pt x="1400926" y="6474065"/>
                </a:cubicBezTo>
                <a:lnTo>
                  <a:pt x="1400926" y="6521015"/>
                </a:lnTo>
                <a:lnTo>
                  <a:pt x="1411180" y="6521015"/>
                </a:lnTo>
                <a:lnTo>
                  <a:pt x="1411180" y="6474065"/>
                </a:lnTo>
                <a:cubicBezTo>
                  <a:pt x="1411180" y="6463089"/>
                  <a:pt x="1409308" y="6455542"/>
                  <a:pt x="1405564" y="6451426"/>
                </a:cubicBezTo>
                <a:cubicBezTo>
                  <a:pt x="1401820" y="6447310"/>
                  <a:pt x="1396714" y="6445252"/>
                  <a:pt x="1390252" y="6445252"/>
                </a:cubicBezTo>
                <a:cubicBezTo>
                  <a:pt x="1386576" y="6445252"/>
                  <a:pt x="1383216" y="6446101"/>
                  <a:pt x="1380170" y="6447799"/>
                </a:cubicBezTo>
                <a:cubicBezTo>
                  <a:pt x="1377122" y="6449496"/>
                  <a:pt x="1374390" y="6452043"/>
                  <a:pt x="1371974" y="6455438"/>
                </a:cubicBezTo>
                <a:lnTo>
                  <a:pt x="1371974" y="6418742"/>
                </a:lnTo>
                <a:close/>
                <a:moveTo>
                  <a:pt x="1266468" y="6418742"/>
                </a:moveTo>
                <a:lnTo>
                  <a:pt x="1266468" y="6433183"/>
                </a:lnTo>
                <a:lnTo>
                  <a:pt x="1276722" y="6433183"/>
                </a:lnTo>
                <a:lnTo>
                  <a:pt x="1276722" y="6418742"/>
                </a:lnTo>
                <a:close/>
                <a:moveTo>
                  <a:pt x="5958282" y="6416998"/>
                </a:moveTo>
                <a:cubicBezTo>
                  <a:pt x="5954504" y="6416998"/>
                  <a:pt x="5951368" y="6417766"/>
                  <a:pt x="5948874" y="6419301"/>
                </a:cubicBezTo>
                <a:cubicBezTo>
                  <a:pt x="5946378" y="6420835"/>
                  <a:pt x="5944527" y="6423056"/>
                  <a:pt x="5943311" y="6425963"/>
                </a:cubicBezTo>
                <a:cubicBezTo>
                  <a:pt x="5942099" y="6428870"/>
                  <a:pt x="5941494" y="6433230"/>
                  <a:pt x="5941494" y="6439044"/>
                </a:cubicBezTo>
                <a:lnTo>
                  <a:pt x="5941494" y="6446927"/>
                </a:lnTo>
                <a:lnTo>
                  <a:pt x="5932354" y="6446927"/>
                </a:lnTo>
                <a:lnTo>
                  <a:pt x="5932354" y="6456694"/>
                </a:lnTo>
                <a:lnTo>
                  <a:pt x="5941494" y="6456694"/>
                </a:lnTo>
                <a:lnTo>
                  <a:pt x="5941494" y="6521015"/>
                </a:lnTo>
                <a:lnTo>
                  <a:pt x="5951748" y="6521015"/>
                </a:lnTo>
                <a:lnTo>
                  <a:pt x="5951748" y="6456694"/>
                </a:lnTo>
                <a:lnTo>
                  <a:pt x="5963610" y="6456694"/>
                </a:lnTo>
                <a:lnTo>
                  <a:pt x="5963610" y="6446927"/>
                </a:lnTo>
                <a:lnTo>
                  <a:pt x="5951748" y="6446927"/>
                </a:lnTo>
                <a:lnTo>
                  <a:pt x="5951748" y="6440090"/>
                </a:lnTo>
                <a:cubicBezTo>
                  <a:pt x="5951748" y="6435579"/>
                  <a:pt x="5952410" y="6432521"/>
                  <a:pt x="5953738" y="6430916"/>
                </a:cubicBezTo>
                <a:cubicBezTo>
                  <a:pt x="5955062" y="6429312"/>
                  <a:pt x="5957260" y="6428509"/>
                  <a:pt x="5960330" y="6428509"/>
                </a:cubicBezTo>
                <a:cubicBezTo>
                  <a:pt x="5962236" y="6428509"/>
                  <a:pt x="5964258" y="6428742"/>
                  <a:pt x="5966398" y="6429207"/>
                </a:cubicBezTo>
                <a:lnTo>
                  <a:pt x="5967206" y="6423469"/>
                </a:lnTo>
                <a:lnTo>
                  <a:pt x="5967206" y="6433183"/>
                </a:lnTo>
                <a:lnTo>
                  <a:pt x="5977462" y="6433183"/>
                </a:lnTo>
                <a:lnTo>
                  <a:pt x="5977462" y="6418742"/>
                </a:lnTo>
                <a:lnTo>
                  <a:pt x="5967874" y="6418742"/>
                </a:lnTo>
                <a:lnTo>
                  <a:pt x="5967934" y="6418324"/>
                </a:lnTo>
                <a:cubicBezTo>
                  <a:pt x="5964434" y="6417440"/>
                  <a:pt x="5961218" y="6416998"/>
                  <a:pt x="5958282" y="6416998"/>
                </a:cubicBezTo>
                <a:close/>
                <a:moveTo>
                  <a:pt x="883226" y="6416998"/>
                </a:moveTo>
                <a:cubicBezTo>
                  <a:pt x="875878" y="6416998"/>
                  <a:pt x="868890" y="6419196"/>
                  <a:pt x="862262" y="6423591"/>
                </a:cubicBezTo>
                <a:cubicBezTo>
                  <a:pt x="855634" y="6427986"/>
                  <a:pt x="850274" y="6434300"/>
                  <a:pt x="846182" y="6442532"/>
                </a:cubicBezTo>
                <a:cubicBezTo>
                  <a:pt x="842090" y="6450764"/>
                  <a:pt x="840042" y="6459810"/>
                  <a:pt x="840042" y="6469670"/>
                </a:cubicBezTo>
                <a:cubicBezTo>
                  <a:pt x="840042" y="6483762"/>
                  <a:pt x="844182" y="6496052"/>
                  <a:pt x="852460" y="6506539"/>
                </a:cubicBezTo>
                <a:cubicBezTo>
                  <a:pt x="860738" y="6517027"/>
                  <a:pt x="870994" y="6522271"/>
                  <a:pt x="883226" y="6522271"/>
                </a:cubicBezTo>
                <a:cubicBezTo>
                  <a:pt x="890574" y="6522271"/>
                  <a:pt x="897562" y="6520073"/>
                  <a:pt x="904190" y="6515678"/>
                </a:cubicBezTo>
                <a:cubicBezTo>
                  <a:pt x="910818" y="6511283"/>
                  <a:pt x="916178" y="6504970"/>
                  <a:pt x="920270" y="6496738"/>
                </a:cubicBezTo>
                <a:cubicBezTo>
                  <a:pt x="924362" y="6488506"/>
                  <a:pt x="926410" y="6479483"/>
                  <a:pt x="926410" y="6469670"/>
                </a:cubicBezTo>
                <a:cubicBezTo>
                  <a:pt x="926410" y="6455577"/>
                  <a:pt x="922270" y="6443276"/>
                  <a:pt x="913990" y="6432765"/>
                </a:cubicBezTo>
                <a:cubicBezTo>
                  <a:pt x="905714" y="6422254"/>
                  <a:pt x="895458" y="6416998"/>
                  <a:pt x="883226" y="6416998"/>
                </a:cubicBezTo>
                <a:close/>
                <a:moveTo>
                  <a:pt x="5757198" y="6416929"/>
                </a:moveTo>
                <a:cubicBezTo>
                  <a:pt x="5749796" y="6416929"/>
                  <a:pt x="5743092" y="6418918"/>
                  <a:pt x="5737086" y="6422897"/>
                </a:cubicBezTo>
                <a:cubicBezTo>
                  <a:pt x="5731082" y="6426876"/>
                  <a:pt x="5726322" y="6432763"/>
                  <a:pt x="5722806" y="6440559"/>
                </a:cubicBezTo>
                <a:cubicBezTo>
                  <a:pt x="5719292" y="6448354"/>
                  <a:pt x="5717534" y="6457883"/>
                  <a:pt x="5717534" y="6469146"/>
                </a:cubicBezTo>
                <a:cubicBezTo>
                  <a:pt x="5717534" y="6480548"/>
                  <a:pt x="5719290" y="6490438"/>
                  <a:pt x="5722802" y="6498815"/>
                </a:cubicBezTo>
                <a:cubicBezTo>
                  <a:pt x="5726314" y="6507192"/>
                  <a:pt x="5730824" y="6513277"/>
                  <a:pt x="5736334" y="6517070"/>
                </a:cubicBezTo>
                <a:cubicBezTo>
                  <a:pt x="5741849" y="6520863"/>
                  <a:pt x="5748486" y="6522759"/>
                  <a:pt x="5756254" y="6522759"/>
                </a:cubicBezTo>
                <a:cubicBezTo>
                  <a:pt x="5765090" y="6522759"/>
                  <a:pt x="5772590" y="6519934"/>
                  <a:pt x="5778751" y="6514283"/>
                </a:cubicBezTo>
                <a:cubicBezTo>
                  <a:pt x="5784914" y="6508632"/>
                  <a:pt x="5789228" y="6500063"/>
                  <a:pt x="5791694" y="6488575"/>
                </a:cubicBezTo>
                <a:lnTo>
                  <a:pt x="5780530" y="6485157"/>
                </a:lnTo>
                <a:cubicBezTo>
                  <a:pt x="5779042" y="6493901"/>
                  <a:pt x="5776102" y="6500423"/>
                  <a:pt x="5771706" y="6504726"/>
                </a:cubicBezTo>
                <a:cubicBezTo>
                  <a:pt x="5767311" y="6509028"/>
                  <a:pt x="5762090" y="6511179"/>
                  <a:pt x="5756045" y="6511179"/>
                </a:cubicBezTo>
                <a:cubicBezTo>
                  <a:pt x="5747858" y="6511179"/>
                  <a:pt x="5741300" y="6507676"/>
                  <a:pt x="5736370" y="6500671"/>
                </a:cubicBezTo>
                <a:cubicBezTo>
                  <a:pt x="5731443" y="6493665"/>
                  <a:pt x="5728974" y="6483157"/>
                  <a:pt x="5728974" y="6469145"/>
                </a:cubicBezTo>
                <a:cubicBezTo>
                  <a:pt x="5728974" y="6459883"/>
                  <a:pt x="5730198" y="6452226"/>
                  <a:pt x="5732642" y="6446175"/>
                </a:cubicBezTo>
                <a:cubicBezTo>
                  <a:pt x="5735089" y="6440123"/>
                  <a:pt x="5738360" y="6435666"/>
                  <a:pt x="5742458" y="6432804"/>
                </a:cubicBezTo>
                <a:cubicBezTo>
                  <a:pt x="5746558" y="6429941"/>
                  <a:pt x="5751402" y="6428509"/>
                  <a:pt x="5756990" y="6428509"/>
                </a:cubicBezTo>
                <a:cubicBezTo>
                  <a:pt x="5768214" y="6428509"/>
                  <a:pt x="5775688" y="6435602"/>
                  <a:pt x="5779414" y="6449787"/>
                </a:cubicBezTo>
                <a:lnTo>
                  <a:pt x="5790298" y="6446648"/>
                </a:lnTo>
                <a:cubicBezTo>
                  <a:pt x="5787970" y="6436903"/>
                  <a:pt x="5783896" y="6429514"/>
                  <a:pt x="5778078" y="6424480"/>
                </a:cubicBezTo>
                <a:cubicBezTo>
                  <a:pt x="5772258" y="6419446"/>
                  <a:pt x="5765298" y="6416929"/>
                  <a:pt x="5757198" y="6416929"/>
                </a:cubicBezTo>
                <a:close/>
                <a:moveTo>
                  <a:pt x="2249524" y="6416929"/>
                </a:moveTo>
                <a:cubicBezTo>
                  <a:pt x="2240454" y="6416929"/>
                  <a:pt x="2233246" y="6419556"/>
                  <a:pt x="2227898" y="6424812"/>
                </a:cubicBezTo>
                <a:cubicBezTo>
                  <a:pt x="2222550" y="6430067"/>
                  <a:pt x="2219874" y="6436834"/>
                  <a:pt x="2219874" y="6445113"/>
                </a:cubicBezTo>
                <a:cubicBezTo>
                  <a:pt x="2219874" y="6449717"/>
                  <a:pt x="2220806" y="6453845"/>
                  <a:pt x="2222666" y="6457496"/>
                </a:cubicBezTo>
                <a:cubicBezTo>
                  <a:pt x="2224526" y="6461147"/>
                  <a:pt x="2227130" y="6464158"/>
                  <a:pt x="2230478" y="6466530"/>
                </a:cubicBezTo>
                <a:cubicBezTo>
                  <a:pt x="2233826" y="6468902"/>
                  <a:pt x="2239454" y="6471262"/>
                  <a:pt x="2247362" y="6473609"/>
                </a:cubicBezTo>
                <a:cubicBezTo>
                  <a:pt x="2256244" y="6476238"/>
                  <a:pt x="2262022" y="6478272"/>
                  <a:pt x="2264698" y="6479711"/>
                </a:cubicBezTo>
                <a:cubicBezTo>
                  <a:pt x="2267372" y="6481150"/>
                  <a:pt x="2269370" y="6482995"/>
                  <a:pt x="2270698" y="6485246"/>
                </a:cubicBezTo>
                <a:cubicBezTo>
                  <a:pt x="2272022" y="6487497"/>
                  <a:pt x="2272686" y="6490131"/>
                  <a:pt x="2272686" y="6493147"/>
                </a:cubicBezTo>
                <a:cubicBezTo>
                  <a:pt x="2272686" y="6498299"/>
                  <a:pt x="2270860" y="6502487"/>
                  <a:pt x="2267210" y="6505713"/>
                </a:cubicBezTo>
                <a:cubicBezTo>
                  <a:pt x="2263558" y="6508938"/>
                  <a:pt x="2258430" y="6510551"/>
                  <a:pt x="2251826" y="6510551"/>
                </a:cubicBezTo>
                <a:cubicBezTo>
                  <a:pt x="2247222" y="6510551"/>
                  <a:pt x="2243082" y="6509597"/>
                  <a:pt x="2239408" y="6507690"/>
                </a:cubicBezTo>
                <a:cubicBezTo>
                  <a:pt x="2235734" y="6505784"/>
                  <a:pt x="2232910" y="6503261"/>
                  <a:pt x="2230932" y="6500121"/>
                </a:cubicBezTo>
                <a:cubicBezTo>
                  <a:pt x="2228954" y="6496982"/>
                  <a:pt x="2227688" y="6492598"/>
                  <a:pt x="2227130" y="6486971"/>
                </a:cubicBezTo>
                <a:lnTo>
                  <a:pt x="2216666" y="6488087"/>
                </a:lnTo>
                <a:cubicBezTo>
                  <a:pt x="2216898" y="6498738"/>
                  <a:pt x="2220094" y="6507179"/>
                  <a:pt x="2226258" y="6513411"/>
                </a:cubicBezTo>
                <a:cubicBezTo>
                  <a:pt x="2232420" y="6519643"/>
                  <a:pt x="2240686" y="6522759"/>
                  <a:pt x="2251058" y="6522759"/>
                </a:cubicBezTo>
                <a:cubicBezTo>
                  <a:pt x="2257710" y="6522759"/>
                  <a:pt x="2263394" y="6521505"/>
                  <a:pt x="2268116" y="6518996"/>
                </a:cubicBezTo>
                <a:cubicBezTo>
                  <a:pt x="2272836" y="6516487"/>
                  <a:pt x="2276570" y="6512828"/>
                  <a:pt x="2279314" y="6508020"/>
                </a:cubicBezTo>
                <a:cubicBezTo>
                  <a:pt x="2282058" y="6503212"/>
                  <a:pt x="2283430" y="6497881"/>
                  <a:pt x="2283430" y="6492028"/>
                </a:cubicBezTo>
                <a:cubicBezTo>
                  <a:pt x="2283430" y="6486127"/>
                  <a:pt x="2282124" y="6481051"/>
                  <a:pt x="2279514" y="6476800"/>
                </a:cubicBezTo>
                <a:cubicBezTo>
                  <a:pt x="2276904" y="6472549"/>
                  <a:pt x="2273042" y="6469116"/>
                  <a:pt x="2267928" y="6466500"/>
                </a:cubicBezTo>
                <a:cubicBezTo>
                  <a:pt x="2264582" y="6464818"/>
                  <a:pt x="2258770" y="6462832"/>
                  <a:pt x="2250496" y="6460543"/>
                </a:cubicBezTo>
                <a:cubicBezTo>
                  <a:pt x="2242034" y="6458207"/>
                  <a:pt x="2236594" y="6455900"/>
                  <a:pt x="2234178" y="6453621"/>
                </a:cubicBezTo>
                <a:cubicBezTo>
                  <a:pt x="2231758" y="6451343"/>
                  <a:pt x="2230548" y="6448134"/>
                  <a:pt x="2230548" y="6443995"/>
                </a:cubicBezTo>
                <a:cubicBezTo>
                  <a:pt x="2230548" y="6439530"/>
                  <a:pt x="2232198" y="6435892"/>
                  <a:pt x="2235502" y="6433078"/>
                </a:cubicBezTo>
                <a:cubicBezTo>
                  <a:pt x="2238802" y="6430265"/>
                  <a:pt x="2243594" y="6428858"/>
                  <a:pt x="2249874" y="6428858"/>
                </a:cubicBezTo>
                <a:cubicBezTo>
                  <a:pt x="2256058" y="6428858"/>
                  <a:pt x="2260860" y="6430463"/>
                  <a:pt x="2264278" y="6433672"/>
                </a:cubicBezTo>
                <a:cubicBezTo>
                  <a:pt x="2267698" y="6436881"/>
                  <a:pt x="2269686" y="6441811"/>
                  <a:pt x="2270242" y="6448462"/>
                </a:cubicBezTo>
                <a:lnTo>
                  <a:pt x="2280918" y="6447485"/>
                </a:lnTo>
                <a:cubicBezTo>
                  <a:pt x="2280730" y="6441253"/>
                  <a:pt x="2279346" y="6435834"/>
                  <a:pt x="2276766" y="6431230"/>
                </a:cubicBezTo>
                <a:cubicBezTo>
                  <a:pt x="2274186" y="6426626"/>
                  <a:pt x="2270558" y="6423091"/>
                  <a:pt x="2265882" y="6420626"/>
                </a:cubicBezTo>
                <a:cubicBezTo>
                  <a:pt x="2261210" y="6418161"/>
                  <a:pt x="2255756" y="6416929"/>
                  <a:pt x="2249524" y="6416929"/>
                </a:cubicBezTo>
                <a:close/>
                <a:moveTo>
                  <a:pt x="2107518" y="6416929"/>
                </a:moveTo>
                <a:cubicBezTo>
                  <a:pt x="2099194" y="6416929"/>
                  <a:pt x="2091984" y="6418895"/>
                  <a:pt x="2085892" y="6422827"/>
                </a:cubicBezTo>
                <a:cubicBezTo>
                  <a:pt x="2079798" y="6426760"/>
                  <a:pt x="2074870" y="6432868"/>
                  <a:pt x="2071102" y="6441152"/>
                </a:cubicBezTo>
                <a:cubicBezTo>
                  <a:pt x="2067334" y="6449436"/>
                  <a:pt x="2065450" y="6459163"/>
                  <a:pt x="2065450" y="6470332"/>
                </a:cubicBezTo>
                <a:cubicBezTo>
                  <a:pt x="2065450" y="6481362"/>
                  <a:pt x="2067322" y="6490810"/>
                  <a:pt x="2071066" y="6498675"/>
                </a:cubicBezTo>
                <a:cubicBezTo>
                  <a:pt x="2074810" y="6506541"/>
                  <a:pt x="2079892" y="6512521"/>
                  <a:pt x="2086310" y="6516616"/>
                </a:cubicBezTo>
                <a:cubicBezTo>
                  <a:pt x="2092730" y="6520712"/>
                  <a:pt x="2100030" y="6522759"/>
                  <a:pt x="2108216" y="6522759"/>
                </a:cubicBezTo>
                <a:cubicBezTo>
                  <a:pt x="2114354" y="6522759"/>
                  <a:pt x="2120332" y="6521422"/>
                  <a:pt x="2126146" y="6518748"/>
                </a:cubicBezTo>
                <a:cubicBezTo>
                  <a:pt x="2131958" y="6516074"/>
                  <a:pt x="2137586" y="6512086"/>
                  <a:pt x="2143028" y="6506784"/>
                </a:cubicBezTo>
                <a:lnTo>
                  <a:pt x="2143028" y="6468763"/>
                </a:lnTo>
                <a:lnTo>
                  <a:pt x="2107518" y="6468832"/>
                </a:lnTo>
                <a:lnTo>
                  <a:pt x="2107518" y="6480901"/>
                </a:lnTo>
                <a:lnTo>
                  <a:pt x="2132146" y="6480901"/>
                </a:lnTo>
                <a:lnTo>
                  <a:pt x="2132146" y="6499947"/>
                </a:lnTo>
                <a:cubicBezTo>
                  <a:pt x="2129446" y="6502830"/>
                  <a:pt x="2125808" y="6505319"/>
                  <a:pt x="2121226" y="6507411"/>
                </a:cubicBezTo>
                <a:cubicBezTo>
                  <a:pt x="2116646" y="6509504"/>
                  <a:pt x="2112170" y="6510551"/>
                  <a:pt x="2107798" y="6510551"/>
                </a:cubicBezTo>
                <a:cubicBezTo>
                  <a:pt x="2098634" y="6510551"/>
                  <a:pt x="2091194" y="6507141"/>
                  <a:pt x="2085474" y="6500322"/>
                </a:cubicBezTo>
                <a:cubicBezTo>
                  <a:pt x="2079754" y="6493502"/>
                  <a:pt x="2076892" y="6483250"/>
                  <a:pt x="2076892" y="6469565"/>
                </a:cubicBezTo>
                <a:cubicBezTo>
                  <a:pt x="2076892" y="6460581"/>
                  <a:pt x="2078230" y="6452971"/>
                  <a:pt x="2080904" y="6446733"/>
                </a:cubicBezTo>
                <a:cubicBezTo>
                  <a:pt x="2083578" y="6440496"/>
                  <a:pt x="2087114" y="6435899"/>
                  <a:pt x="2091508" y="6432943"/>
                </a:cubicBezTo>
                <a:cubicBezTo>
                  <a:pt x="2095902" y="6429987"/>
                  <a:pt x="2101146" y="6428509"/>
                  <a:pt x="2107238" y="6428509"/>
                </a:cubicBezTo>
                <a:cubicBezTo>
                  <a:pt x="2111426" y="6428509"/>
                  <a:pt x="2115192" y="6429323"/>
                  <a:pt x="2118542" y="6430951"/>
                </a:cubicBezTo>
                <a:cubicBezTo>
                  <a:pt x="2121890" y="6432579"/>
                  <a:pt x="2124586" y="6434823"/>
                  <a:pt x="2126634" y="6437683"/>
                </a:cubicBezTo>
                <a:cubicBezTo>
                  <a:pt x="2128680" y="6440543"/>
                  <a:pt x="2130378" y="6444857"/>
                  <a:pt x="2131726" y="6450624"/>
                </a:cubicBezTo>
                <a:lnTo>
                  <a:pt x="2141702" y="6447276"/>
                </a:lnTo>
                <a:cubicBezTo>
                  <a:pt x="2140214" y="6439974"/>
                  <a:pt x="2137982" y="6434230"/>
                  <a:pt x="2135006" y="6430044"/>
                </a:cubicBezTo>
                <a:cubicBezTo>
                  <a:pt x="2132028" y="6425858"/>
                  <a:pt x="2128238" y="6422626"/>
                  <a:pt x="2123634" y="6420347"/>
                </a:cubicBezTo>
                <a:cubicBezTo>
                  <a:pt x="2119030" y="6418068"/>
                  <a:pt x="2113658" y="6416929"/>
                  <a:pt x="2107518" y="6416929"/>
                </a:cubicBezTo>
                <a:close/>
                <a:moveTo>
                  <a:pt x="1516098" y="6416929"/>
                </a:moveTo>
                <a:cubicBezTo>
                  <a:pt x="1507030" y="6416929"/>
                  <a:pt x="1499822" y="6419556"/>
                  <a:pt x="1494474" y="6424812"/>
                </a:cubicBezTo>
                <a:cubicBezTo>
                  <a:pt x="1489124" y="6430067"/>
                  <a:pt x="1486450" y="6436834"/>
                  <a:pt x="1486450" y="6445113"/>
                </a:cubicBezTo>
                <a:cubicBezTo>
                  <a:pt x="1486450" y="6449717"/>
                  <a:pt x="1487380" y="6453845"/>
                  <a:pt x="1489240" y="6457496"/>
                </a:cubicBezTo>
                <a:cubicBezTo>
                  <a:pt x="1491100" y="6461147"/>
                  <a:pt x="1493706" y="6464158"/>
                  <a:pt x="1497054" y="6466530"/>
                </a:cubicBezTo>
                <a:cubicBezTo>
                  <a:pt x="1500402" y="6468902"/>
                  <a:pt x="1506030" y="6471262"/>
                  <a:pt x="1513936" y="6473609"/>
                </a:cubicBezTo>
                <a:cubicBezTo>
                  <a:pt x="1522818" y="6476238"/>
                  <a:pt x="1528598" y="6478272"/>
                  <a:pt x="1531272" y="6479711"/>
                </a:cubicBezTo>
                <a:cubicBezTo>
                  <a:pt x="1533946" y="6481150"/>
                  <a:pt x="1535946" y="6482995"/>
                  <a:pt x="1537272" y="6485246"/>
                </a:cubicBezTo>
                <a:cubicBezTo>
                  <a:pt x="1538598" y="6487497"/>
                  <a:pt x="1539260" y="6490131"/>
                  <a:pt x="1539260" y="6493147"/>
                </a:cubicBezTo>
                <a:cubicBezTo>
                  <a:pt x="1539260" y="6498299"/>
                  <a:pt x="1537434" y="6502487"/>
                  <a:pt x="1533786" y="6505713"/>
                </a:cubicBezTo>
                <a:cubicBezTo>
                  <a:pt x="1530134" y="6508938"/>
                  <a:pt x="1525006" y="6510551"/>
                  <a:pt x="1518402" y="6510551"/>
                </a:cubicBezTo>
                <a:cubicBezTo>
                  <a:pt x="1513798" y="6510551"/>
                  <a:pt x="1509658" y="6509597"/>
                  <a:pt x="1505984" y="6507690"/>
                </a:cubicBezTo>
                <a:cubicBezTo>
                  <a:pt x="1502310" y="6505784"/>
                  <a:pt x="1499486" y="6503261"/>
                  <a:pt x="1497506" y="6500121"/>
                </a:cubicBezTo>
                <a:cubicBezTo>
                  <a:pt x="1495530" y="6496982"/>
                  <a:pt x="1494262" y="6492598"/>
                  <a:pt x="1493706" y="6486971"/>
                </a:cubicBezTo>
                <a:lnTo>
                  <a:pt x="1483240" y="6488087"/>
                </a:lnTo>
                <a:cubicBezTo>
                  <a:pt x="1483474" y="6498738"/>
                  <a:pt x="1486670" y="6507179"/>
                  <a:pt x="1492834" y="6513411"/>
                </a:cubicBezTo>
                <a:cubicBezTo>
                  <a:pt x="1498994" y="6519643"/>
                  <a:pt x="1507262" y="6522759"/>
                  <a:pt x="1517634" y="6522759"/>
                </a:cubicBezTo>
                <a:cubicBezTo>
                  <a:pt x="1524284" y="6522759"/>
                  <a:pt x="1529970" y="6521505"/>
                  <a:pt x="1534690" y="6518996"/>
                </a:cubicBezTo>
                <a:cubicBezTo>
                  <a:pt x="1539412" y="6516487"/>
                  <a:pt x="1543146" y="6512828"/>
                  <a:pt x="1545886" y="6508020"/>
                </a:cubicBezTo>
                <a:cubicBezTo>
                  <a:pt x="1548632" y="6503212"/>
                  <a:pt x="1550004" y="6497881"/>
                  <a:pt x="1550004" y="6492028"/>
                </a:cubicBezTo>
                <a:cubicBezTo>
                  <a:pt x="1550004" y="6486127"/>
                  <a:pt x="1548698" y="6481051"/>
                  <a:pt x="1546090" y="6476800"/>
                </a:cubicBezTo>
                <a:cubicBezTo>
                  <a:pt x="1543478" y="6472549"/>
                  <a:pt x="1539618" y="6469116"/>
                  <a:pt x="1534502" y="6466500"/>
                </a:cubicBezTo>
                <a:cubicBezTo>
                  <a:pt x="1531156" y="6464818"/>
                  <a:pt x="1525346" y="6462832"/>
                  <a:pt x="1517072" y="6460543"/>
                </a:cubicBezTo>
                <a:cubicBezTo>
                  <a:pt x="1508610" y="6458207"/>
                  <a:pt x="1503170" y="6455900"/>
                  <a:pt x="1500752" y="6453621"/>
                </a:cubicBezTo>
                <a:cubicBezTo>
                  <a:pt x="1498334" y="6451343"/>
                  <a:pt x="1497122" y="6448134"/>
                  <a:pt x="1497122" y="6443995"/>
                </a:cubicBezTo>
                <a:cubicBezTo>
                  <a:pt x="1497122" y="6439530"/>
                  <a:pt x="1498774" y="6435892"/>
                  <a:pt x="1502078" y="6433078"/>
                </a:cubicBezTo>
                <a:cubicBezTo>
                  <a:pt x="1505378" y="6430265"/>
                  <a:pt x="1510170" y="6428858"/>
                  <a:pt x="1516448" y="6428858"/>
                </a:cubicBezTo>
                <a:cubicBezTo>
                  <a:pt x="1522634" y="6428858"/>
                  <a:pt x="1527434" y="6430463"/>
                  <a:pt x="1530854" y="6433672"/>
                </a:cubicBezTo>
                <a:cubicBezTo>
                  <a:pt x="1534272" y="6436881"/>
                  <a:pt x="1536260" y="6441811"/>
                  <a:pt x="1536818" y="6448462"/>
                </a:cubicBezTo>
                <a:lnTo>
                  <a:pt x="1547492" y="6447485"/>
                </a:lnTo>
                <a:cubicBezTo>
                  <a:pt x="1547306" y="6441253"/>
                  <a:pt x="1545922" y="6435834"/>
                  <a:pt x="1543342" y="6431230"/>
                </a:cubicBezTo>
                <a:cubicBezTo>
                  <a:pt x="1540760" y="6426626"/>
                  <a:pt x="1537132" y="6423091"/>
                  <a:pt x="1532458" y="6420626"/>
                </a:cubicBezTo>
                <a:cubicBezTo>
                  <a:pt x="1527784" y="6418161"/>
                  <a:pt x="1522330" y="6416929"/>
                  <a:pt x="1516098" y="6416929"/>
                </a:cubicBezTo>
                <a:close/>
                <a:moveTo>
                  <a:pt x="999308" y="6416929"/>
                </a:moveTo>
                <a:cubicBezTo>
                  <a:pt x="991906" y="6416929"/>
                  <a:pt x="985202" y="6418918"/>
                  <a:pt x="979198" y="6422897"/>
                </a:cubicBezTo>
                <a:cubicBezTo>
                  <a:pt x="973190" y="6426876"/>
                  <a:pt x="968432" y="6432763"/>
                  <a:pt x="964916" y="6440559"/>
                </a:cubicBezTo>
                <a:cubicBezTo>
                  <a:pt x="961402" y="6448354"/>
                  <a:pt x="959644" y="6457883"/>
                  <a:pt x="959644" y="6469146"/>
                </a:cubicBezTo>
                <a:cubicBezTo>
                  <a:pt x="959644" y="6480548"/>
                  <a:pt x="961400" y="6490438"/>
                  <a:pt x="964910" y="6498815"/>
                </a:cubicBezTo>
                <a:cubicBezTo>
                  <a:pt x="968424" y="6507192"/>
                  <a:pt x="972934" y="6513277"/>
                  <a:pt x="978446" y="6517070"/>
                </a:cubicBezTo>
                <a:cubicBezTo>
                  <a:pt x="983958" y="6520863"/>
                  <a:pt x="990596" y="6522759"/>
                  <a:pt x="998362" y="6522759"/>
                </a:cubicBezTo>
                <a:cubicBezTo>
                  <a:pt x="1007198" y="6522759"/>
                  <a:pt x="1014698" y="6519934"/>
                  <a:pt x="1020862" y="6514283"/>
                </a:cubicBezTo>
                <a:cubicBezTo>
                  <a:pt x="1027024" y="6508632"/>
                  <a:pt x="1031338" y="6500063"/>
                  <a:pt x="1033802" y="6488575"/>
                </a:cubicBezTo>
                <a:lnTo>
                  <a:pt x="1022640" y="6485157"/>
                </a:lnTo>
                <a:cubicBezTo>
                  <a:pt x="1021152" y="6493901"/>
                  <a:pt x="1018210" y="6500423"/>
                  <a:pt x="1013816" y="6504726"/>
                </a:cubicBezTo>
                <a:cubicBezTo>
                  <a:pt x="1009420" y="6509028"/>
                  <a:pt x="1004202" y="6511179"/>
                  <a:pt x="998154" y="6511179"/>
                </a:cubicBezTo>
                <a:cubicBezTo>
                  <a:pt x="989968" y="6511179"/>
                  <a:pt x="983410" y="6507676"/>
                  <a:pt x="978480" y="6500671"/>
                </a:cubicBezTo>
                <a:cubicBezTo>
                  <a:pt x="973550" y="6493665"/>
                  <a:pt x="971086" y="6483157"/>
                  <a:pt x="971086" y="6469145"/>
                </a:cubicBezTo>
                <a:cubicBezTo>
                  <a:pt x="971086" y="6459883"/>
                  <a:pt x="972308" y="6452226"/>
                  <a:pt x="974754" y="6446175"/>
                </a:cubicBezTo>
                <a:cubicBezTo>
                  <a:pt x="977198" y="6440123"/>
                  <a:pt x="980470" y="6435666"/>
                  <a:pt x="984568" y="6432804"/>
                </a:cubicBezTo>
                <a:cubicBezTo>
                  <a:pt x="988666" y="6429941"/>
                  <a:pt x="993510" y="6428509"/>
                  <a:pt x="999100" y="6428509"/>
                </a:cubicBezTo>
                <a:cubicBezTo>
                  <a:pt x="1010324" y="6428509"/>
                  <a:pt x="1017800" y="6435602"/>
                  <a:pt x="1021526" y="6449787"/>
                </a:cubicBezTo>
                <a:lnTo>
                  <a:pt x="1032406" y="6446648"/>
                </a:lnTo>
                <a:cubicBezTo>
                  <a:pt x="1030080" y="6436903"/>
                  <a:pt x="1026006" y="6429514"/>
                  <a:pt x="1020186" y="6424480"/>
                </a:cubicBezTo>
                <a:cubicBezTo>
                  <a:pt x="1014368" y="6419446"/>
                  <a:pt x="1007410" y="6416929"/>
                  <a:pt x="999308" y="6416929"/>
                </a:cubicBezTo>
                <a:close/>
                <a:moveTo>
                  <a:pt x="0" y="0"/>
                </a:moveTo>
                <a:lnTo>
                  <a:pt x="12188819" y="0"/>
                </a:lnTo>
                <a:lnTo>
                  <a:pt x="12188819" y="6857997"/>
                </a:lnTo>
                <a:lnTo>
                  <a:pt x="11460048" y="6857997"/>
                </a:lnTo>
                <a:lnTo>
                  <a:pt x="11460048" y="6274799"/>
                </a:lnTo>
                <a:lnTo>
                  <a:pt x="10252804" y="6274799"/>
                </a:lnTo>
                <a:lnTo>
                  <a:pt x="10252804" y="6857997"/>
                </a:lnTo>
                <a:lnTo>
                  <a:pt x="10236201" y="6857997"/>
                </a:lnTo>
                <a:lnTo>
                  <a:pt x="8718644" y="6857997"/>
                </a:lnTo>
                <a:lnTo>
                  <a:pt x="0" y="6857997"/>
                </a:lnTo>
                <a:lnTo>
                  <a:pt x="0" y="6237284"/>
                </a:lnTo>
                <a:lnTo>
                  <a:pt x="6095994" y="6237284"/>
                </a:lnTo>
                <a:lnTo>
                  <a:pt x="6095994" y="3141659"/>
                </a:lnTo>
                <a:lnTo>
                  <a:pt x="0" y="3141659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1363E3C-C1E3-4118-8EF2-9F8DBB34DB3A}"/>
              </a:ext>
            </a:extLst>
          </p:cNvPr>
          <p:cNvGrpSpPr/>
          <p:nvPr userDrawn="1"/>
        </p:nvGrpSpPr>
        <p:grpSpPr>
          <a:xfrm>
            <a:off x="4" y="3106800"/>
            <a:ext cx="6851948" cy="3516259"/>
            <a:chOff x="4" y="3106800"/>
            <a:chExt cx="6851948" cy="3516259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1FA4CF6F-55B8-47F1-9CC1-6186CB347971}"/>
                </a:ext>
              </a:extLst>
            </p:cNvPr>
            <p:cNvSpPr/>
            <p:nvPr userDrawn="1"/>
          </p:nvSpPr>
          <p:spPr>
            <a:xfrm>
              <a:off x="4" y="3106800"/>
              <a:ext cx="6130800" cy="3168000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8A6E549F-C5F7-4D94-89B2-21D406FB1D72}"/>
                </a:ext>
              </a:extLst>
            </p:cNvPr>
            <p:cNvSpPr/>
            <p:nvPr userDrawn="1"/>
          </p:nvSpPr>
          <p:spPr>
            <a:xfrm>
              <a:off x="731952" y="6335059"/>
              <a:ext cx="612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E08DCA74-AB6E-40F3-ADE1-B0678BF2E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3265484"/>
            <a:ext cx="5005854" cy="457200"/>
          </a:xfrm>
        </p:spPr>
        <p:txBody>
          <a:bodyPr/>
          <a:lstStyle>
            <a:lvl1pPr>
              <a:spcBef>
                <a:spcPts val="500"/>
              </a:spcBef>
              <a:defRPr sz="31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endParaRPr lang="en-US" noProof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54168" y="3994289"/>
            <a:ext cx="4993293" cy="1980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Add text / Text </a:t>
            </a:r>
            <a:r>
              <a:rPr lang="en-US" noProof="0" err="1"/>
              <a:t>hinzufügen</a:t>
            </a:r>
            <a:endParaRPr lang="en-US" noProof="0"/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  <a:endParaRPr lang="en-US"/>
          </a:p>
        </p:txBody>
      </p:sp>
      <p:pic>
        <p:nvPicPr>
          <p:cNvPr id="201" name="Picture 200" descr="A close up of a logo&#10;&#10;Description automatically generated">
            <a:extLst>
              <a:ext uri="{FF2B5EF4-FFF2-40B4-BE49-F238E27FC236}">
                <a16:creationId xmlns:a16="http://schemas.microsoft.com/office/drawing/2014/main" id="{14EA37B2-0CD2-49CE-B6F1-2A3F3ADB33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39" y="6365585"/>
            <a:ext cx="999173" cy="39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51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Text (right), Background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96A40DD-7BAD-4838-8762-D610A88D3125}"/>
              </a:ext>
            </a:extLst>
          </p:cNvPr>
          <p:cNvGrpSpPr/>
          <p:nvPr userDrawn="1"/>
        </p:nvGrpSpPr>
        <p:grpSpPr>
          <a:xfrm>
            <a:off x="731952" y="6335059"/>
            <a:ext cx="10778367" cy="362303"/>
            <a:chOff x="731952" y="6335059"/>
            <a:chExt cx="10778367" cy="362303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28DC618-87F8-4240-A5D2-C767BAD6E4D2}"/>
                </a:ext>
              </a:extLst>
            </p:cNvPr>
            <p:cNvSpPr/>
            <p:nvPr userDrawn="1"/>
          </p:nvSpPr>
          <p:spPr>
            <a:xfrm>
              <a:off x="731952" y="6335059"/>
              <a:ext cx="612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A14F948F-2140-4F0A-9E61-CEDB6DF1E289}"/>
                </a:ext>
              </a:extLst>
            </p:cNvPr>
            <p:cNvSpPr/>
            <p:nvPr userDrawn="1"/>
          </p:nvSpPr>
          <p:spPr>
            <a:xfrm>
              <a:off x="9959546" y="6345195"/>
              <a:ext cx="1550773" cy="352167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55194A6-C5F3-4B72-BA38-14EABC8887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88819" cy="6857997"/>
          </a:xfrm>
          <a:custGeom>
            <a:avLst/>
            <a:gdLst/>
            <a:ahLst/>
            <a:cxnLst/>
            <a:rect l="l" t="t" r="r" b="b"/>
            <a:pathLst>
              <a:path w="12188819" h="6857997">
                <a:moveTo>
                  <a:pt x="11165506" y="6580185"/>
                </a:moveTo>
                <a:lnTo>
                  <a:pt x="11175994" y="6599235"/>
                </a:lnTo>
                <a:lnTo>
                  <a:pt x="11155357" y="6599235"/>
                </a:lnTo>
                <a:close/>
                <a:moveTo>
                  <a:pt x="11082332" y="6580185"/>
                </a:moveTo>
                <a:lnTo>
                  <a:pt x="11099587" y="6580185"/>
                </a:lnTo>
                <a:cubicBezTo>
                  <a:pt x="11109596" y="6580185"/>
                  <a:pt x="11114082" y="6581522"/>
                  <a:pt x="11114082" y="6586535"/>
                </a:cubicBezTo>
                <a:cubicBezTo>
                  <a:pt x="11114082" y="6590880"/>
                  <a:pt x="11109596" y="6592885"/>
                  <a:pt x="11100623" y="6592885"/>
                </a:cubicBezTo>
                <a:lnTo>
                  <a:pt x="11082332" y="6592885"/>
                </a:lnTo>
                <a:close/>
                <a:moveTo>
                  <a:pt x="10714032" y="6580185"/>
                </a:moveTo>
                <a:lnTo>
                  <a:pt x="10733599" y="6580185"/>
                </a:lnTo>
                <a:cubicBezTo>
                  <a:pt x="10743021" y="6580185"/>
                  <a:pt x="10747369" y="6581196"/>
                  <a:pt x="10747369" y="6585573"/>
                </a:cubicBezTo>
                <a:cubicBezTo>
                  <a:pt x="10747369" y="6589951"/>
                  <a:pt x="10743021" y="6591298"/>
                  <a:pt x="10733599" y="6591298"/>
                </a:cubicBezTo>
                <a:lnTo>
                  <a:pt x="10714032" y="6591298"/>
                </a:lnTo>
                <a:close/>
                <a:moveTo>
                  <a:pt x="10918204" y="6578597"/>
                </a:moveTo>
                <a:cubicBezTo>
                  <a:pt x="10931791" y="6578597"/>
                  <a:pt x="10937869" y="6584093"/>
                  <a:pt x="10937869" y="6595449"/>
                </a:cubicBezTo>
                <a:cubicBezTo>
                  <a:pt x="10937869" y="6606440"/>
                  <a:pt x="10931791" y="6611935"/>
                  <a:pt x="10918204" y="6611935"/>
                </a:cubicBezTo>
                <a:cubicBezTo>
                  <a:pt x="10904260" y="6611935"/>
                  <a:pt x="10898182" y="6606440"/>
                  <a:pt x="10898182" y="6595083"/>
                </a:cubicBezTo>
                <a:cubicBezTo>
                  <a:pt x="10898182" y="6584093"/>
                  <a:pt x="10904618" y="6578597"/>
                  <a:pt x="10918204" y="6578597"/>
                </a:cubicBezTo>
                <a:close/>
                <a:moveTo>
                  <a:pt x="10651147" y="6578597"/>
                </a:moveTo>
                <a:cubicBezTo>
                  <a:pt x="10665091" y="6578597"/>
                  <a:pt x="10671169" y="6584093"/>
                  <a:pt x="10671169" y="6595449"/>
                </a:cubicBezTo>
                <a:cubicBezTo>
                  <a:pt x="10671169" y="6606440"/>
                  <a:pt x="10665091" y="6611935"/>
                  <a:pt x="10651147" y="6611935"/>
                </a:cubicBezTo>
                <a:cubicBezTo>
                  <a:pt x="10637560" y="6611935"/>
                  <a:pt x="10631482" y="6606440"/>
                  <a:pt x="10631482" y="6595083"/>
                </a:cubicBezTo>
                <a:cubicBezTo>
                  <a:pt x="10631482" y="6584093"/>
                  <a:pt x="10637918" y="6578597"/>
                  <a:pt x="10651147" y="6578597"/>
                </a:cubicBezTo>
                <a:close/>
                <a:moveTo>
                  <a:pt x="11280769" y="6570660"/>
                </a:moveTo>
                <a:lnTo>
                  <a:pt x="11309328" y="6598084"/>
                </a:lnTo>
                <a:lnTo>
                  <a:pt x="11309328" y="6619873"/>
                </a:lnTo>
                <a:lnTo>
                  <a:pt x="11324873" y="6619873"/>
                </a:lnTo>
                <a:lnTo>
                  <a:pt x="11324873" y="6598084"/>
                </a:lnTo>
                <a:lnTo>
                  <a:pt x="11353794" y="6570660"/>
                </a:lnTo>
                <a:lnTo>
                  <a:pt x="11335719" y="6570660"/>
                </a:lnTo>
                <a:lnTo>
                  <a:pt x="11316920" y="6589444"/>
                </a:lnTo>
                <a:lnTo>
                  <a:pt x="11298483" y="6570660"/>
                </a:lnTo>
                <a:close/>
                <a:moveTo>
                  <a:pt x="11210919" y="6570660"/>
                </a:moveTo>
                <a:lnTo>
                  <a:pt x="11210919" y="6619873"/>
                </a:lnTo>
                <a:lnTo>
                  <a:pt x="11227405" y="6619873"/>
                </a:lnTo>
                <a:lnTo>
                  <a:pt x="11226672" y="6582682"/>
                </a:lnTo>
                <a:lnTo>
                  <a:pt x="11259277" y="6619873"/>
                </a:lnTo>
                <a:lnTo>
                  <a:pt x="11277594" y="6619873"/>
                </a:lnTo>
                <a:lnTo>
                  <a:pt x="11277594" y="6570660"/>
                </a:lnTo>
                <a:lnTo>
                  <a:pt x="11261475" y="6570660"/>
                </a:lnTo>
                <a:lnTo>
                  <a:pt x="11262207" y="6605973"/>
                </a:lnTo>
                <a:lnTo>
                  <a:pt x="11231068" y="6570660"/>
                </a:lnTo>
                <a:close/>
                <a:moveTo>
                  <a:pt x="11158246" y="6570660"/>
                </a:moveTo>
                <a:lnTo>
                  <a:pt x="11126782" y="6619873"/>
                </a:lnTo>
                <a:lnTo>
                  <a:pt x="11143229" y="6619873"/>
                </a:lnTo>
                <a:lnTo>
                  <a:pt x="11150022" y="6608227"/>
                </a:lnTo>
                <a:lnTo>
                  <a:pt x="11181844" y="6608227"/>
                </a:lnTo>
                <a:lnTo>
                  <a:pt x="11188637" y="6619873"/>
                </a:lnTo>
                <a:lnTo>
                  <a:pt x="11206157" y="6619873"/>
                </a:lnTo>
                <a:lnTo>
                  <a:pt x="11174693" y="6570660"/>
                </a:lnTo>
                <a:close/>
                <a:moveTo>
                  <a:pt x="11066457" y="6570660"/>
                </a:moveTo>
                <a:lnTo>
                  <a:pt x="11066457" y="6619873"/>
                </a:lnTo>
                <a:lnTo>
                  <a:pt x="11081751" y="6619873"/>
                </a:lnTo>
                <a:lnTo>
                  <a:pt x="11081751" y="6602592"/>
                </a:lnTo>
                <a:lnTo>
                  <a:pt x="11100601" y="6602592"/>
                </a:lnTo>
                <a:cubicBezTo>
                  <a:pt x="11109848" y="6602592"/>
                  <a:pt x="11116962" y="6602592"/>
                  <a:pt x="11123008" y="6599587"/>
                </a:cubicBezTo>
                <a:cubicBezTo>
                  <a:pt x="11128699" y="6596957"/>
                  <a:pt x="11131544" y="6592825"/>
                  <a:pt x="11131544" y="6586814"/>
                </a:cubicBezTo>
                <a:cubicBezTo>
                  <a:pt x="11131544" y="6580803"/>
                  <a:pt x="11127987" y="6575920"/>
                  <a:pt x="11121585" y="6573290"/>
                </a:cubicBezTo>
                <a:cubicBezTo>
                  <a:pt x="11116962" y="6571412"/>
                  <a:pt x="11109848" y="6570660"/>
                  <a:pt x="11099890" y="6570660"/>
                </a:cubicBezTo>
                <a:close/>
                <a:moveTo>
                  <a:pt x="10966444" y="6570660"/>
                </a:moveTo>
                <a:lnTo>
                  <a:pt x="10966444" y="6619873"/>
                </a:lnTo>
                <a:lnTo>
                  <a:pt x="10982333" y="6619873"/>
                </a:lnTo>
                <a:lnTo>
                  <a:pt x="10980888" y="6581179"/>
                </a:lnTo>
                <a:lnTo>
                  <a:pt x="11000749" y="6619873"/>
                </a:lnTo>
                <a:lnTo>
                  <a:pt x="11017360" y="6619873"/>
                </a:lnTo>
                <a:lnTo>
                  <a:pt x="11036498" y="6581555"/>
                </a:lnTo>
                <a:lnTo>
                  <a:pt x="11035054" y="6619873"/>
                </a:lnTo>
                <a:lnTo>
                  <a:pt x="11050581" y="6619873"/>
                </a:lnTo>
                <a:lnTo>
                  <a:pt x="11050581" y="6570660"/>
                </a:lnTo>
                <a:lnTo>
                  <a:pt x="11027470" y="6570660"/>
                </a:lnTo>
                <a:lnTo>
                  <a:pt x="11008693" y="6608227"/>
                </a:lnTo>
                <a:lnTo>
                  <a:pt x="10989555" y="6570660"/>
                </a:lnTo>
                <a:close/>
                <a:moveTo>
                  <a:pt x="10918025" y="6570660"/>
                </a:moveTo>
                <a:cubicBezTo>
                  <a:pt x="10892671" y="6570660"/>
                  <a:pt x="10880719" y="6578259"/>
                  <a:pt x="10880719" y="6594543"/>
                </a:cubicBezTo>
                <a:cubicBezTo>
                  <a:pt x="10880719" y="6611912"/>
                  <a:pt x="10891947" y="6619873"/>
                  <a:pt x="10918025" y="6619873"/>
                </a:cubicBezTo>
                <a:cubicBezTo>
                  <a:pt x="10943379" y="6619873"/>
                  <a:pt x="10955331" y="6611912"/>
                  <a:pt x="10955331" y="6595267"/>
                </a:cubicBezTo>
                <a:cubicBezTo>
                  <a:pt x="10955331" y="6578259"/>
                  <a:pt x="10943379" y="6570660"/>
                  <a:pt x="10918025" y="6570660"/>
                </a:cubicBezTo>
                <a:close/>
                <a:moveTo>
                  <a:pt x="10848147" y="6570660"/>
                </a:moveTo>
                <a:cubicBezTo>
                  <a:pt x="10823747" y="6570660"/>
                  <a:pt x="10812457" y="6578925"/>
                  <a:pt x="10812457" y="6596206"/>
                </a:cubicBezTo>
                <a:cubicBezTo>
                  <a:pt x="10812457" y="6605222"/>
                  <a:pt x="10816463" y="6611608"/>
                  <a:pt x="10824111" y="6615365"/>
                </a:cubicBezTo>
                <a:cubicBezTo>
                  <a:pt x="10831395" y="6619498"/>
                  <a:pt x="10838314" y="6619873"/>
                  <a:pt x="10847419" y="6619873"/>
                </a:cubicBezTo>
                <a:lnTo>
                  <a:pt x="10874369" y="6619873"/>
                </a:lnTo>
                <a:lnTo>
                  <a:pt x="10874369" y="6611233"/>
                </a:lnTo>
                <a:lnTo>
                  <a:pt x="10848147" y="6611233"/>
                </a:lnTo>
                <a:cubicBezTo>
                  <a:pt x="10835037" y="6611233"/>
                  <a:pt x="10829938" y="6607476"/>
                  <a:pt x="10829938" y="6596582"/>
                </a:cubicBezTo>
                <a:cubicBezTo>
                  <a:pt x="10829938" y="6584560"/>
                  <a:pt x="10835037" y="6579301"/>
                  <a:pt x="10848147" y="6579301"/>
                </a:cubicBezTo>
                <a:lnTo>
                  <a:pt x="10874369" y="6579301"/>
                </a:lnTo>
                <a:lnTo>
                  <a:pt x="10874369" y="6570660"/>
                </a:lnTo>
                <a:close/>
                <a:moveTo>
                  <a:pt x="10698157" y="6570660"/>
                </a:moveTo>
                <a:lnTo>
                  <a:pt x="10698157" y="6619873"/>
                </a:lnTo>
                <a:lnTo>
                  <a:pt x="10714049" y="6619873"/>
                </a:lnTo>
                <a:lnTo>
                  <a:pt x="10714049" y="6600714"/>
                </a:lnTo>
                <a:lnTo>
                  <a:pt x="10733267" y="6600714"/>
                </a:lnTo>
                <a:lnTo>
                  <a:pt x="10749898" y="6619873"/>
                </a:lnTo>
                <a:lnTo>
                  <a:pt x="10768007" y="6619873"/>
                </a:lnTo>
                <a:lnTo>
                  <a:pt x="10749159" y="6599211"/>
                </a:lnTo>
                <a:cubicBezTo>
                  <a:pt x="10758768" y="6598084"/>
                  <a:pt x="10764311" y="6593201"/>
                  <a:pt x="10764311" y="6585687"/>
                </a:cubicBezTo>
                <a:cubicBezTo>
                  <a:pt x="10764311" y="6575168"/>
                  <a:pt x="10755811" y="6570660"/>
                  <a:pt x="10737702" y="6570660"/>
                </a:cubicBezTo>
                <a:close/>
                <a:moveTo>
                  <a:pt x="10651325" y="6570660"/>
                </a:moveTo>
                <a:cubicBezTo>
                  <a:pt x="10626334" y="6570660"/>
                  <a:pt x="10614019" y="6578259"/>
                  <a:pt x="10614019" y="6594543"/>
                </a:cubicBezTo>
                <a:cubicBezTo>
                  <a:pt x="10614019" y="6611912"/>
                  <a:pt x="10625609" y="6619873"/>
                  <a:pt x="10651325" y="6619873"/>
                </a:cubicBezTo>
                <a:cubicBezTo>
                  <a:pt x="10677041" y="6619873"/>
                  <a:pt x="10688631" y="6611912"/>
                  <a:pt x="10688631" y="6595267"/>
                </a:cubicBezTo>
                <a:cubicBezTo>
                  <a:pt x="10688631" y="6578259"/>
                  <a:pt x="10677041" y="6570660"/>
                  <a:pt x="10651325" y="6570660"/>
                </a:cubicBezTo>
                <a:close/>
                <a:moveTo>
                  <a:pt x="10561891" y="6570660"/>
                </a:moveTo>
                <a:cubicBezTo>
                  <a:pt x="10544429" y="6570660"/>
                  <a:pt x="10536232" y="6575168"/>
                  <a:pt x="10536232" y="6585687"/>
                </a:cubicBezTo>
                <a:cubicBezTo>
                  <a:pt x="10536232" y="6595455"/>
                  <a:pt x="10543716" y="6599963"/>
                  <a:pt x="10560822" y="6599963"/>
                </a:cubicBezTo>
                <a:lnTo>
                  <a:pt x="10578997" y="6599963"/>
                </a:lnTo>
                <a:cubicBezTo>
                  <a:pt x="10586481" y="6599963"/>
                  <a:pt x="10590045" y="6601090"/>
                  <a:pt x="10590045" y="6605598"/>
                </a:cubicBezTo>
                <a:cubicBezTo>
                  <a:pt x="10590045" y="6609730"/>
                  <a:pt x="10586125" y="6611233"/>
                  <a:pt x="10577928" y="6611233"/>
                </a:cubicBezTo>
                <a:lnTo>
                  <a:pt x="10539083" y="6611233"/>
                </a:lnTo>
                <a:lnTo>
                  <a:pt x="10539083" y="6619873"/>
                </a:lnTo>
                <a:lnTo>
                  <a:pt x="10580423" y="6619873"/>
                </a:lnTo>
                <a:cubicBezTo>
                  <a:pt x="10597885" y="6619873"/>
                  <a:pt x="10606082" y="6615365"/>
                  <a:pt x="10606082" y="6605222"/>
                </a:cubicBezTo>
                <a:cubicBezTo>
                  <a:pt x="10606082" y="6595079"/>
                  <a:pt x="10598954" y="6591322"/>
                  <a:pt x="10582561" y="6591322"/>
                </a:cubicBezTo>
                <a:lnTo>
                  <a:pt x="10562248" y="6591322"/>
                </a:lnTo>
                <a:cubicBezTo>
                  <a:pt x="10555833" y="6591322"/>
                  <a:pt x="10552269" y="6589444"/>
                  <a:pt x="10552269" y="6586063"/>
                </a:cubicBezTo>
                <a:cubicBezTo>
                  <a:pt x="10552269" y="6581555"/>
                  <a:pt x="10556189" y="6579676"/>
                  <a:pt x="10564386" y="6579676"/>
                </a:cubicBezTo>
                <a:lnTo>
                  <a:pt x="10602518" y="6579676"/>
                </a:lnTo>
                <a:lnTo>
                  <a:pt x="10602518" y="6570660"/>
                </a:lnTo>
                <a:close/>
                <a:moveTo>
                  <a:pt x="10458444" y="6570660"/>
                </a:moveTo>
                <a:lnTo>
                  <a:pt x="10458444" y="6619873"/>
                </a:lnTo>
                <a:lnTo>
                  <a:pt x="10474930" y="6619873"/>
                </a:lnTo>
                <a:lnTo>
                  <a:pt x="10474197" y="6582682"/>
                </a:lnTo>
                <a:lnTo>
                  <a:pt x="10506802" y="6619873"/>
                </a:lnTo>
                <a:lnTo>
                  <a:pt x="10525119" y="6619873"/>
                </a:lnTo>
                <a:lnTo>
                  <a:pt x="10525119" y="6570660"/>
                </a:lnTo>
                <a:lnTo>
                  <a:pt x="10509000" y="6570660"/>
                </a:lnTo>
                <a:lnTo>
                  <a:pt x="10509732" y="6605973"/>
                </a:lnTo>
                <a:lnTo>
                  <a:pt x="10478593" y="6570660"/>
                </a:lnTo>
                <a:close/>
                <a:moveTo>
                  <a:pt x="10418456" y="6570660"/>
                </a:moveTo>
                <a:cubicBezTo>
                  <a:pt x="10394898" y="6570660"/>
                  <a:pt x="10383832" y="6578925"/>
                  <a:pt x="10383832" y="6596206"/>
                </a:cubicBezTo>
                <a:cubicBezTo>
                  <a:pt x="10383832" y="6605222"/>
                  <a:pt x="10387402" y="6611608"/>
                  <a:pt x="10395254" y="6615365"/>
                </a:cubicBezTo>
                <a:cubicBezTo>
                  <a:pt x="10402394" y="6619498"/>
                  <a:pt x="10409176" y="6619873"/>
                  <a:pt x="10418099" y="6619873"/>
                </a:cubicBezTo>
                <a:lnTo>
                  <a:pt x="10444157" y="6619873"/>
                </a:lnTo>
                <a:lnTo>
                  <a:pt x="10444157" y="6611233"/>
                </a:lnTo>
                <a:lnTo>
                  <a:pt x="10418813" y="6611233"/>
                </a:lnTo>
                <a:cubicBezTo>
                  <a:pt x="10406677" y="6611233"/>
                  <a:pt x="10401323" y="6608227"/>
                  <a:pt x="10401323" y="6599211"/>
                </a:cubicBezTo>
                <a:lnTo>
                  <a:pt x="10444157" y="6599211"/>
                </a:lnTo>
                <a:lnTo>
                  <a:pt x="10444157" y="6590571"/>
                </a:lnTo>
                <a:lnTo>
                  <a:pt x="10401323" y="6590571"/>
                </a:lnTo>
                <a:cubicBezTo>
                  <a:pt x="10402037" y="6583057"/>
                  <a:pt x="10407748" y="6579301"/>
                  <a:pt x="10418813" y="6579301"/>
                </a:cubicBezTo>
                <a:lnTo>
                  <a:pt x="10444157" y="6579301"/>
                </a:lnTo>
                <a:lnTo>
                  <a:pt x="10444157" y="6570660"/>
                </a:lnTo>
                <a:close/>
                <a:moveTo>
                  <a:pt x="10332060" y="6570660"/>
                </a:moveTo>
                <a:cubicBezTo>
                  <a:pt x="10314241" y="6570660"/>
                  <a:pt x="10306044" y="6575168"/>
                  <a:pt x="10306044" y="6585687"/>
                </a:cubicBezTo>
                <a:cubicBezTo>
                  <a:pt x="10306044" y="6595455"/>
                  <a:pt x="10313884" y="6599963"/>
                  <a:pt x="10330634" y="6599963"/>
                </a:cubicBezTo>
                <a:lnTo>
                  <a:pt x="10348809" y="6599963"/>
                </a:lnTo>
                <a:cubicBezTo>
                  <a:pt x="10356293" y="6599963"/>
                  <a:pt x="10359857" y="6601090"/>
                  <a:pt x="10359857" y="6605598"/>
                </a:cubicBezTo>
                <a:cubicBezTo>
                  <a:pt x="10359857" y="6609730"/>
                  <a:pt x="10355937" y="6611233"/>
                  <a:pt x="10347740" y="6611233"/>
                </a:cubicBezTo>
                <a:lnTo>
                  <a:pt x="10308895" y="6611233"/>
                </a:lnTo>
                <a:lnTo>
                  <a:pt x="10308895" y="6619873"/>
                </a:lnTo>
                <a:lnTo>
                  <a:pt x="10350235" y="6619873"/>
                </a:lnTo>
                <a:cubicBezTo>
                  <a:pt x="10367697" y="6619873"/>
                  <a:pt x="10375894" y="6615365"/>
                  <a:pt x="10375894" y="6605222"/>
                </a:cubicBezTo>
                <a:cubicBezTo>
                  <a:pt x="10375894" y="6595079"/>
                  <a:pt x="10369123" y="6591322"/>
                  <a:pt x="10352373" y="6591322"/>
                </a:cubicBezTo>
                <a:lnTo>
                  <a:pt x="10332060" y="6591322"/>
                </a:lnTo>
                <a:cubicBezTo>
                  <a:pt x="10325645" y="6591322"/>
                  <a:pt x="10322437" y="6589444"/>
                  <a:pt x="10322437" y="6586063"/>
                </a:cubicBezTo>
                <a:cubicBezTo>
                  <a:pt x="10322437" y="6581555"/>
                  <a:pt x="10326001" y="6579676"/>
                  <a:pt x="10334198" y="6579676"/>
                </a:cubicBezTo>
                <a:lnTo>
                  <a:pt x="10372330" y="6579676"/>
                </a:lnTo>
                <a:lnTo>
                  <a:pt x="10372330" y="6570660"/>
                </a:lnTo>
                <a:close/>
                <a:moveTo>
                  <a:pt x="10229543" y="6570660"/>
                </a:moveTo>
                <a:cubicBezTo>
                  <a:pt x="10205985" y="6570660"/>
                  <a:pt x="10194919" y="6578925"/>
                  <a:pt x="10194919" y="6596206"/>
                </a:cubicBezTo>
                <a:cubicBezTo>
                  <a:pt x="10194919" y="6605222"/>
                  <a:pt x="10198489" y="6611608"/>
                  <a:pt x="10205985" y="6615365"/>
                </a:cubicBezTo>
                <a:cubicBezTo>
                  <a:pt x="10213481" y="6619498"/>
                  <a:pt x="10220263" y="6619873"/>
                  <a:pt x="10229186" y="6619873"/>
                </a:cubicBezTo>
                <a:lnTo>
                  <a:pt x="10255244" y="6619873"/>
                </a:lnTo>
                <a:lnTo>
                  <a:pt x="10255244" y="6611233"/>
                </a:lnTo>
                <a:lnTo>
                  <a:pt x="10229900" y="6611233"/>
                </a:lnTo>
                <a:cubicBezTo>
                  <a:pt x="10217764" y="6611233"/>
                  <a:pt x="10212410" y="6608227"/>
                  <a:pt x="10212410" y="6599211"/>
                </a:cubicBezTo>
                <a:lnTo>
                  <a:pt x="10255244" y="6599211"/>
                </a:lnTo>
                <a:lnTo>
                  <a:pt x="10255244" y="6590571"/>
                </a:lnTo>
                <a:lnTo>
                  <a:pt x="10212410" y="6590571"/>
                </a:lnTo>
                <a:cubicBezTo>
                  <a:pt x="10213124" y="6583057"/>
                  <a:pt x="10218835" y="6579301"/>
                  <a:pt x="10229900" y="6579301"/>
                </a:cubicBezTo>
                <a:lnTo>
                  <a:pt x="10255244" y="6579301"/>
                </a:lnTo>
                <a:lnTo>
                  <a:pt x="10255244" y="6570660"/>
                </a:lnTo>
                <a:close/>
                <a:moveTo>
                  <a:pt x="10123482" y="6570660"/>
                </a:moveTo>
                <a:lnTo>
                  <a:pt x="10123482" y="6619873"/>
                </a:lnTo>
                <a:lnTo>
                  <a:pt x="10139108" y="6619873"/>
                </a:lnTo>
                <a:lnTo>
                  <a:pt x="10139108" y="6599211"/>
                </a:lnTo>
                <a:lnTo>
                  <a:pt x="10168181" y="6599211"/>
                </a:lnTo>
                <a:lnTo>
                  <a:pt x="10168181" y="6619873"/>
                </a:lnTo>
                <a:lnTo>
                  <a:pt x="10183807" y="6619873"/>
                </a:lnTo>
                <a:lnTo>
                  <a:pt x="10183807" y="6570660"/>
                </a:lnTo>
                <a:lnTo>
                  <a:pt x="10168181" y="6570660"/>
                </a:lnTo>
                <a:lnTo>
                  <a:pt x="10168181" y="6590571"/>
                </a:lnTo>
                <a:lnTo>
                  <a:pt x="10139108" y="6590571"/>
                </a:lnTo>
                <a:lnTo>
                  <a:pt x="10139108" y="6570660"/>
                </a:lnTo>
                <a:close/>
                <a:moveTo>
                  <a:pt x="10050457" y="6570660"/>
                </a:moveTo>
                <a:lnTo>
                  <a:pt x="10050457" y="6578989"/>
                </a:lnTo>
                <a:lnTo>
                  <a:pt x="10074819" y="6578989"/>
                </a:lnTo>
                <a:lnTo>
                  <a:pt x="10074819" y="6619873"/>
                </a:lnTo>
                <a:lnTo>
                  <a:pt x="10090818" y="6619873"/>
                </a:lnTo>
                <a:lnTo>
                  <a:pt x="10090818" y="6578989"/>
                </a:lnTo>
                <a:lnTo>
                  <a:pt x="10115544" y="6578989"/>
                </a:lnTo>
                <a:lnTo>
                  <a:pt x="10115544" y="6570660"/>
                </a:lnTo>
                <a:close/>
                <a:moveTo>
                  <a:pt x="2164817" y="6506714"/>
                </a:moveTo>
                <a:lnTo>
                  <a:pt x="2164817" y="6521015"/>
                </a:lnTo>
                <a:lnTo>
                  <a:pt x="2170608" y="6521015"/>
                </a:lnTo>
                <a:cubicBezTo>
                  <a:pt x="2170515" y="6525387"/>
                  <a:pt x="2169933" y="6528678"/>
                  <a:pt x="2168864" y="6530887"/>
                </a:cubicBezTo>
                <a:cubicBezTo>
                  <a:pt x="2167794" y="6533096"/>
                  <a:pt x="2166213" y="6534759"/>
                  <a:pt x="2164120" y="6535875"/>
                </a:cubicBezTo>
                <a:lnTo>
                  <a:pt x="2166980" y="6541247"/>
                </a:lnTo>
                <a:cubicBezTo>
                  <a:pt x="2170096" y="6539572"/>
                  <a:pt x="2172468" y="6537165"/>
                  <a:pt x="2174096" y="6534026"/>
                </a:cubicBezTo>
                <a:cubicBezTo>
                  <a:pt x="2175724" y="6530887"/>
                  <a:pt x="2176538" y="6526550"/>
                  <a:pt x="2176538" y="6521015"/>
                </a:cubicBezTo>
                <a:lnTo>
                  <a:pt x="2176538" y="6506714"/>
                </a:lnTo>
                <a:close/>
                <a:moveTo>
                  <a:pt x="6291676" y="6483831"/>
                </a:moveTo>
                <a:lnTo>
                  <a:pt x="6291676" y="6488436"/>
                </a:lnTo>
                <a:cubicBezTo>
                  <a:pt x="6291676" y="6494528"/>
                  <a:pt x="6290932" y="6499168"/>
                  <a:pt x="6289444" y="6502354"/>
                </a:cubicBezTo>
                <a:cubicBezTo>
                  <a:pt x="6287955" y="6505539"/>
                  <a:pt x="6285711" y="6508086"/>
                  <a:pt x="6282711" y="6509993"/>
                </a:cubicBezTo>
                <a:cubicBezTo>
                  <a:pt x="6279712" y="6511900"/>
                  <a:pt x="6276375" y="6512853"/>
                  <a:pt x="6272700" y="6512853"/>
                </a:cubicBezTo>
                <a:cubicBezTo>
                  <a:pt x="6268840" y="6512853"/>
                  <a:pt x="6265817" y="6511795"/>
                  <a:pt x="6263631" y="6509679"/>
                </a:cubicBezTo>
                <a:cubicBezTo>
                  <a:pt x="6261445" y="6507563"/>
                  <a:pt x="6260352" y="6504737"/>
                  <a:pt x="6260352" y="6501203"/>
                </a:cubicBezTo>
                <a:cubicBezTo>
                  <a:pt x="6260352" y="6498924"/>
                  <a:pt x="6260829" y="6496912"/>
                  <a:pt x="6261782" y="6495168"/>
                </a:cubicBezTo>
                <a:cubicBezTo>
                  <a:pt x="6262736" y="6493424"/>
                  <a:pt x="6264073" y="6492075"/>
                  <a:pt x="6265794" y="6491122"/>
                </a:cubicBezTo>
                <a:cubicBezTo>
                  <a:pt x="6267515" y="6490168"/>
                  <a:pt x="6270538" y="6489320"/>
                  <a:pt x="6274863" y="6488575"/>
                </a:cubicBezTo>
                <a:cubicBezTo>
                  <a:pt x="6282304" y="6487273"/>
                  <a:pt x="6287909" y="6485692"/>
                  <a:pt x="6291676" y="6483831"/>
                </a:cubicBezTo>
                <a:close/>
                <a:moveTo>
                  <a:pt x="2657736" y="6483831"/>
                </a:moveTo>
                <a:lnTo>
                  <a:pt x="2657736" y="6488436"/>
                </a:lnTo>
                <a:cubicBezTo>
                  <a:pt x="2657736" y="6494528"/>
                  <a:pt x="2656992" y="6499168"/>
                  <a:pt x="2655504" y="6502354"/>
                </a:cubicBezTo>
                <a:cubicBezTo>
                  <a:pt x="2654015" y="6505539"/>
                  <a:pt x="2651771" y="6508086"/>
                  <a:pt x="2648771" y="6509993"/>
                </a:cubicBezTo>
                <a:cubicBezTo>
                  <a:pt x="2645772" y="6511900"/>
                  <a:pt x="2642435" y="6512853"/>
                  <a:pt x="2638760" y="6512853"/>
                </a:cubicBezTo>
                <a:cubicBezTo>
                  <a:pt x="2634900" y="6512853"/>
                  <a:pt x="2631877" y="6511795"/>
                  <a:pt x="2629691" y="6509679"/>
                </a:cubicBezTo>
                <a:cubicBezTo>
                  <a:pt x="2627505" y="6507563"/>
                  <a:pt x="2626412" y="6504737"/>
                  <a:pt x="2626412" y="6501203"/>
                </a:cubicBezTo>
                <a:cubicBezTo>
                  <a:pt x="2626412" y="6498924"/>
                  <a:pt x="2626889" y="6496912"/>
                  <a:pt x="2627843" y="6495168"/>
                </a:cubicBezTo>
                <a:cubicBezTo>
                  <a:pt x="2628796" y="6493424"/>
                  <a:pt x="2630133" y="6492075"/>
                  <a:pt x="2631854" y="6491122"/>
                </a:cubicBezTo>
                <a:cubicBezTo>
                  <a:pt x="2633575" y="6490168"/>
                  <a:pt x="2636598" y="6489320"/>
                  <a:pt x="2640923" y="6488575"/>
                </a:cubicBezTo>
                <a:cubicBezTo>
                  <a:pt x="2648365" y="6487273"/>
                  <a:pt x="2653969" y="6485692"/>
                  <a:pt x="2657736" y="6483831"/>
                </a:cubicBezTo>
                <a:close/>
                <a:moveTo>
                  <a:pt x="6087293" y="6455577"/>
                </a:moveTo>
                <a:cubicBezTo>
                  <a:pt x="6092409" y="6455577"/>
                  <a:pt x="6096618" y="6457880"/>
                  <a:pt x="6099920" y="6462484"/>
                </a:cubicBezTo>
                <a:cubicBezTo>
                  <a:pt x="6102199" y="6465647"/>
                  <a:pt x="6103571" y="6470437"/>
                  <a:pt x="6104036" y="6476855"/>
                </a:cubicBezTo>
                <a:lnTo>
                  <a:pt x="6070131" y="6476855"/>
                </a:lnTo>
                <a:cubicBezTo>
                  <a:pt x="6070457" y="6470344"/>
                  <a:pt x="6072248" y="6465170"/>
                  <a:pt x="6075503" y="6461333"/>
                </a:cubicBezTo>
                <a:cubicBezTo>
                  <a:pt x="6078759" y="6457496"/>
                  <a:pt x="6082689" y="6455577"/>
                  <a:pt x="6087293" y="6455577"/>
                </a:cubicBezTo>
                <a:close/>
                <a:moveTo>
                  <a:pt x="6018396" y="6455577"/>
                </a:moveTo>
                <a:cubicBezTo>
                  <a:pt x="6023282" y="6455577"/>
                  <a:pt x="6027331" y="6457961"/>
                  <a:pt x="6030542" y="6462728"/>
                </a:cubicBezTo>
                <a:cubicBezTo>
                  <a:pt x="6033753" y="6467495"/>
                  <a:pt x="6035359" y="6475065"/>
                  <a:pt x="6035359" y="6485436"/>
                </a:cubicBezTo>
                <a:cubicBezTo>
                  <a:pt x="6035359" y="6494459"/>
                  <a:pt x="6033753" y="6501203"/>
                  <a:pt x="6030542" y="6505667"/>
                </a:cubicBezTo>
                <a:cubicBezTo>
                  <a:pt x="6027331" y="6510132"/>
                  <a:pt x="6023538" y="6512365"/>
                  <a:pt x="6019164" y="6512365"/>
                </a:cubicBezTo>
                <a:cubicBezTo>
                  <a:pt x="6014743" y="6512365"/>
                  <a:pt x="6010869" y="6510039"/>
                  <a:pt x="6007541" y="6505388"/>
                </a:cubicBezTo>
                <a:cubicBezTo>
                  <a:pt x="6004213" y="6500737"/>
                  <a:pt x="6002549" y="6493622"/>
                  <a:pt x="6002549" y="6484041"/>
                </a:cubicBezTo>
                <a:cubicBezTo>
                  <a:pt x="6002549" y="6474227"/>
                  <a:pt x="6004109" y="6467030"/>
                  <a:pt x="6007227" y="6462449"/>
                </a:cubicBezTo>
                <a:cubicBezTo>
                  <a:pt x="6010345" y="6457868"/>
                  <a:pt x="6014068" y="6455577"/>
                  <a:pt x="6018396" y="6455577"/>
                </a:cubicBezTo>
                <a:close/>
                <a:moveTo>
                  <a:pt x="5829560" y="6455577"/>
                </a:moveTo>
                <a:cubicBezTo>
                  <a:pt x="5834723" y="6455577"/>
                  <a:pt x="5839048" y="6457917"/>
                  <a:pt x="5842536" y="6462597"/>
                </a:cubicBezTo>
                <a:cubicBezTo>
                  <a:pt x="5846024" y="6467277"/>
                  <a:pt x="5847768" y="6474390"/>
                  <a:pt x="5847768" y="6483936"/>
                </a:cubicBezTo>
                <a:cubicBezTo>
                  <a:pt x="5847768" y="6493436"/>
                  <a:pt x="5846036" y="6500548"/>
                  <a:pt x="5842571" y="6505275"/>
                </a:cubicBezTo>
                <a:cubicBezTo>
                  <a:pt x="5839106" y="6510001"/>
                  <a:pt x="5834956" y="6512365"/>
                  <a:pt x="5830118" y="6512365"/>
                </a:cubicBezTo>
                <a:cubicBezTo>
                  <a:pt x="5824956" y="6512365"/>
                  <a:pt x="5820630" y="6510025"/>
                  <a:pt x="5817142" y="6505345"/>
                </a:cubicBezTo>
                <a:cubicBezTo>
                  <a:pt x="5813654" y="6500665"/>
                  <a:pt x="5811910" y="6493529"/>
                  <a:pt x="5811910" y="6483936"/>
                </a:cubicBezTo>
                <a:cubicBezTo>
                  <a:pt x="5811910" y="6474437"/>
                  <a:pt x="5813631" y="6467335"/>
                  <a:pt x="5817072" y="6462632"/>
                </a:cubicBezTo>
                <a:cubicBezTo>
                  <a:pt x="5820514" y="6457929"/>
                  <a:pt x="5824677" y="6455577"/>
                  <a:pt x="5829560" y="6455577"/>
                </a:cubicBezTo>
                <a:close/>
                <a:moveTo>
                  <a:pt x="2774981" y="6455577"/>
                </a:moveTo>
                <a:cubicBezTo>
                  <a:pt x="2779867" y="6455577"/>
                  <a:pt x="2783916" y="6457961"/>
                  <a:pt x="2787127" y="6462728"/>
                </a:cubicBezTo>
                <a:cubicBezTo>
                  <a:pt x="2790338" y="6467495"/>
                  <a:pt x="2791944" y="6475065"/>
                  <a:pt x="2791944" y="6485436"/>
                </a:cubicBezTo>
                <a:cubicBezTo>
                  <a:pt x="2791944" y="6494459"/>
                  <a:pt x="2790338" y="6501203"/>
                  <a:pt x="2787127" y="6505667"/>
                </a:cubicBezTo>
                <a:cubicBezTo>
                  <a:pt x="2783916" y="6510132"/>
                  <a:pt x="2780123" y="6512365"/>
                  <a:pt x="2775749" y="6512365"/>
                </a:cubicBezTo>
                <a:cubicBezTo>
                  <a:pt x="2771328" y="6512365"/>
                  <a:pt x="2767453" y="6510039"/>
                  <a:pt x="2764126" y="6505388"/>
                </a:cubicBezTo>
                <a:cubicBezTo>
                  <a:pt x="2760798" y="6500737"/>
                  <a:pt x="2759134" y="6493622"/>
                  <a:pt x="2759134" y="6484041"/>
                </a:cubicBezTo>
                <a:cubicBezTo>
                  <a:pt x="2759134" y="6474227"/>
                  <a:pt x="2760693" y="6467030"/>
                  <a:pt x="2763811" y="6462449"/>
                </a:cubicBezTo>
                <a:cubicBezTo>
                  <a:pt x="2766929" y="6457868"/>
                  <a:pt x="2770652" y="6455577"/>
                  <a:pt x="2774981" y="6455577"/>
                </a:cubicBezTo>
                <a:close/>
                <a:moveTo>
                  <a:pt x="2510503" y="6455577"/>
                </a:moveTo>
                <a:cubicBezTo>
                  <a:pt x="2515619" y="6455577"/>
                  <a:pt x="2519828" y="6457880"/>
                  <a:pt x="2523130" y="6462484"/>
                </a:cubicBezTo>
                <a:cubicBezTo>
                  <a:pt x="2525409" y="6465647"/>
                  <a:pt x="2526781" y="6470437"/>
                  <a:pt x="2527246" y="6476855"/>
                </a:cubicBezTo>
                <a:lnTo>
                  <a:pt x="2493341" y="6476855"/>
                </a:lnTo>
                <a:cubicBezTo>
                  <a:pt x="2493667" y="6470344"/>
                  <a:pt x="2495458" y="6465170"/>
                  <a:pt x="2498713" y="6461333"/>
                </a:cubicBezTo>
                <a:cubicBezTo>
                  <a:pt x="2501969" y="6457496"/>
                  <a:pt x="2505899" y="6455577"/>
                  <a:pt x="2510503" y="6455577"/>
                </a:cubicBezTo>
                <a:close/>
                <a:moveTo>
                  <a:pt x="1871770" y="6455577"/>
                </a:moveTo>
                <a:cubicBezTo>
                  <a:pt x="1876933" y="6455577"/>
                  <a:pt x="1881258" y="6457917"/>
                  <a:pt x="1884746" y="6462597"/>
                </a:cubicBezTo>
                <a:cubicBezTo>
                  <a:pt x="1888234" y="6467277"/>
                  <a:pt x="1889978" y="6474390"/>
                  <a:pt x="1889978" y="6483936"/>
                </a:cubicBezTo>
                <a:cubicBezTo>
                  <a:pt x="1889978" y="6493436"/>
                  <a:pt x="1888246" y="6500548"/>
                  <a:pt x="1884781" y="6505275"/>
                </a:cubicBezTo>
                <a:cubicBezTo>
                  <a:pt x="1881316" y="6510001"/>
                  <a:pt x="1877165" y="6512365"/>
                  <a:pt x="1872328" y="6512365"/>
                </a:cubicBezTo>
                <a:cubicBezTo>
                  <a:pt x="1867166" y="6512365"/>
                  <a:pt x="1862840" y="6510025"/>
                  <a:pt x="1859352" y="6505345"/>
                </a:cubicBezTo>
                <a:cubicBezTo>
                  <a:pt x="1855864" y="6500665"/>
                  <a:pt x="1854120" y="6493529"/>
                  <a:pt x="1854120" y="6483936"/>
                </a:cubicBezTo>
                <a:cubicBezTo>
                  <a:pt x="1854120" y="6474437"/>
                  <a:pt x="1855841" y="6467335"/>
                  <a:pt x="1859282" y="6462632"/>
                </a:cubicBezTo>
                <a:cubicBezTo>
                  <a:pt x="1862724" y="6457929"/>
                  <a:pt x="1866887" y="6455577"/>
                  <a:pt x="1871770" y="6455577"/>
                </a:cubicBezTo>
                <a:close/>
                <a:moveTo>
                  <a:pt x="1586578" y="6455577"/>
                </a:moveTo>
                <a:cubicBezTo>
                  <a:pt x="1591694" y="6455577"/>
                  <a:pt x="1595903" y="6457880"/>
                  <a:pt x="1599205" y="6462484"/>
                </a:cubicBezTo>
                <a:cubicBezTo>
                  <a:pt x="1601484" y="6465647"/>
                  <a:pt x="1602856" y="6470437"/>
                  <a:pt x="1603321" y="6476855"/>
                </a:cubicBezTo>
                <a:lnTo>
                  <a:pt x="1569416" y="6476855"/>
                </a:lnTo>
                <a:cubicBezTo>
                  <a:pt x="1569742" y="6470344"/>
                  <a:pt x="1571532" y="6465170"/>
                  <a:pt x="1574788" y="6461333"/>
                </a:cubicBezTo>
                <a:cubicBezTo>
                  <a:pt x="1578044" y="6457496"/>
                  <a:pt x="1581974" y="6455577"/>
                  <a:pt x="1586578" y="6455577"/>
                </a:cubicBezTo>
                <a:close/>
                <a:moveTo>
                  <a:pt x="1317679" y="6455577"/>
                </a:moveTo>
                <a:cubicBezTo>
                  <a:pt x="1322480" y="6455577"/>
                  <a:pt x="1326558" y="6457850"/>
                  <a:pt x="1329914" y="6462397"/>
                </a:cubicBezTo>
                <a:cubicBezTo>
                  <a:pt x="1333269" y="6466943"/>
                  <a:pt x="1334947" y="6473879"/>
                  <a:pt x="1334947" y="6483204"/>
                </a:cubicBezTo>
                <a:cubicBezTo>
                  <a:pt x="1334947" y="6492762"/>
                  <a:pt x="1333316" y="6499733"/>
                  <a:pt x="1330053" y="6504116"/>
                </a:cubicBezTo>
                <a:cubicBezTo>
                  <a:pt x="1326791" y="6508499"/>
                  <a:pt x="1322829" y="6510690"/>
                  <a:pt x="1318169" y="6510690"/>
                </a:cubicBezTo>
                <a:cubicBezTo>
                  <a:pt x="1313508" y="6510690"/>
                  <a:pt x="1309569" y="6508452"/>
                  <a:pt x="1306354" y="6503976"/>
                </a:cubicBezTo>
                <a:cubicBezTo>
                  <a:pt x="1303138" y="6499500"/>
                  <a:pt x="1301530" y="6492389"/>
                  <a:pt x="1301530" y="6482644"/>
                </a:cubicBezTo>
                <a:cubicBezTo>
                  <a:pt x="1301530" y="6473692"/>
                  <a:pt x="1303150" y="6466943"/>
                  <a:pt x="1306389" y="6462397"/>
                </a:cubicBezTo>
                <a:cubicBezTo>
                  <a:pt x="1309628" y="6457850"/>
                  <a:pt x="1313392" y="6455577"/>
                  <a:pt x="1317679" y="6455577"/>
                </a:cubicBezTo>
                <a:close/>
                <a:moveTo>
                  <a:pt x="1071670" y="6455577"/>
                </a:moveTo>
                <a:cubicBezTo>
                  <a:pt x="1076832" y="6455577"/>
                  <a:pt x="1081158" y="6457917"/>
                  <a:pt x="1084646" y="6462597"/>
                </a:cubicBezTo>
                <a:cubicBezTo>
                  <a:pt x="1088134" y="6467277"/>
                  <a:pt x="1089878" y="6474390"/>
                  <a:pt x="1089878" y="6483936"/>
                </a:cubicBezTo>
                <a:cubicBezTo>
                  <a:pt x="1089878" y="6493436"/>
                  <a:pt x="1088146" y="6500548"/>
                  <a:pt x="1084681" y="6505275"/>
                </a:cubicBezTo>
                <a:cubicBezTo>
                  <a:pt x="1081216" y="6510001"/>
                  <a:pt x="1077065" y="6512365"/>
                  <a:pt x="1072228" y="6512365"/>
                </a:cubicBezTo>
                <a:cubicBezTo>
                  <a:pt x="1067066" y="6512365"/>
                  <a:pt x="1062740" y="6510025"/>
                  <a:pt x="1059252" y="6505345"/>
                </a:cubicBezTo>
                <a:cubicBezTo>
                  <a:pt x="1055764" y="6500665"/>
                  <a:pt x="1054020" y="6493529"/>
                  <a:pt x="1054020" y="6483936"/>
                </a:cubicBezTo>
                <a:cubicBezTo>
                  <a:pt x="1054020" y="6474437"/>
                  <a:pt x="1055741" y="6467335"/>
                  <a:pt x="1059182" y="6462632"/>
                </a:cubicBezTo>
                <a:cubicBezTo>
                  <a:pt x="1062624" y="6457929"/>
                  <a:pt x="1066787" y="6455577"/>
                  <a:pt x="1071670" y="6455577"/>
                </a:cubicBezTo>
                <a:close/>
                <a:moveTo>
                  <a:pt x="1139782" y="6455089"/>
                </a:moveTo>
                <a:cubicBezTo>
                  <a:pt x="1144374" y="6455089"/>
                  <a:pt x="1148271" y="6457414"/>
                  <a:pt x="1151472" y="6462065"/>
                </a:cubicBezTo>
                <a:cubicBezTo>
                  <a:pt x="1154674" y="6466716"/>
                  <a:pt x="1156274" y="6473879"/>
                  <a:pt x="1156274" y="6483552"/>
                </a:cubicBezTo>
                <a:cubicBezTo>
                  <a:pt x="1156274" y="6493366"/>
                  <a:pt x="1154627" y="6500621"/>
                  <a:pt x="1151334" y="6505319"/>
                </a:cubicBezTo>
                <a:cubicBezTo>
                  <a:pt x="1148040" y="6510016"/>
                  <a:pt x="1144212" y="6512365"/>
                  <a:pt x="1139852" y="6512365"/>
                </a:cubicBezTo>
                <a:cubicBezTo>
                  <a:pt x="1135305" y="6512365"/>
                  <a:pt x="1131431" y="6510097"/>
                  <a:pt x="1128229" y="6505563"/>
                </a:cubicBezTo>
                <a:cubicBezTo>
                  <a:pt x="1125028" y="6501028"/>
                  <a:pt x="1123428" y="6493970"/>
                  <a:pt x="1123428" y="6484390"/>
                </a:cubicBezTo>
                <a:cubicBezTo>
                  <a:pt x="1123428" y="6474855"/>
                  <a:pt x="1125121" y="6467588"/>
                  <a:pt x="1128508" y="6462589"/>
                </a:cubicBezTo>
                <a:cubicBezTo>
                  <a:pt x="1131895" y="6457589"/>
                  <a:pt x="1135653" y="6455089"/>
                  <a:pt x="1139782" y="6455089"/>
                </a:cubicBezTo>
                <a:close/>
                <a:moveTo>
                  <a:pt x="2380892" y="6446927"/>
                </a:moveTo>
                <a:lnTo>
                  <a:pt x="2380892" y="6521015"/>
                </a:lnTo>
                <a:lnTo>
                  <a:pt x="2391148" y="6521015"/>
                </a:lnTo>
                <a:lnTo>
                  <a:pt x="2391148" y="6446927"/>
                </a:lnTo>
                <a:close/>
                <a:moveTo>
                  <a:pt x="2287703" y="6446927"/>
                </a:moveTo>
                <a:lnTo>
                  <a:pt x="2306367" y="6521015"/>
                </a:lnTo>
                <a:lnTo>
                  <a:pt x="2317108" y="6521015"/>
                </a:lnTo>
                <a:lnTo>
                  <a:pt x="2329386" y="6464019"/>
                </a:lnTo>
                <a:lnTo>
                  <a:pt x="2331689" y="6476646"/>
                </a:lnTo>
                <a:lnTo>
                  <a:pt x="2341385" y="6521015"/>
                </a:lnTo>
                <a:lnTo>
                  <a:pt x="2352104" y="6521015"/>
                </a:lnTo>
                <a:lnTo>
                  <a:pt x="2371070" y="6446927"/>
                </a:lnTo>
                <a:lnTo>
                  <a:pt x="2361025" y="6446927"/>
                </a:lnTo>
                <a:lnTo>
                  <a:pt x="2350655" y="6489761"/>
                </a:lnTo>
                <a:lnTo>
                  <a:pt x="2347176" y="6504063"/>
                </a:lnTo>
                <a:lnTo>
                  <a:pt x="2344116" y="6489901"/>
                </a:lnTo>
                <a:lnTo>
                  <a:pt x="2335078" y="6446927"/>
                </a:lnTo>
                <a:lnTo>
                  <a:pt x="2324448" y="6446927"/>
                </a:lnTo>
                <a:lnTo>
                  <a:pt x="2314810" y="6490319"/>
                </a:lnTo>
                <a:lnTo>
                  <a:pt x="2311597" y="6505598"/>
                </a:lnTo>
                <a:lnTo>
                  <a:pt x="2308021" y="6489692"/>
                </a:lnTo>
                <a:lnTo>
                  <a:pt x="2298346" y="6446927"/>
                </a:lnTo>
                <a:close/>
                <a:moveTo>
                  <a:pt x="1818918" y="6446927"/>
                </a:moveTo>
                <a:lnTo>
                  <a:pt x="1818918" y="6521015"/>
                </a:lnTo>
                <a:lnTo>
                  <a:pt x="1829173" y="6521015"/>
                </a:lnTo>
                <a:lnTo>
                  <a:pt x="1829173" y="6446927"/>
                </a:lnTo>
                <a:close/>
                <a:moveTo>
                  <a:pt x="1752242" y="6446927"/>
                </a:moveTo>
                <a:lnTo>
                  <a:pt x="1752242" y="6521015"/>
                </a:lnTo>
                <a:lnTo>
                  <a:pt x="1762498" y="6521015"/>
                </a:lnTo>
                <a:lnTo>
                  <a:pt x="1762498" y="6446927"/>
                </a:lnTo>
                <a:close/>
                <a:moveTo>
                  <a:pt x="1266468" y="6446927"/>
                </a:moveTo>
                <a:lnTo>
                  <a:pt x="1266468" y="6521015"/>
                </a:lnTo>
                <a:lnTo>
                  <a:pt x="1276723" y="6521015"/>
                </a:lnTo>
                <a:lnTo>
                  <a:pt x="1276723" y="6446927"/>
                </a:lnTo>
                <a:close/>
                <a:moveTo>
                  <a:pt x="6224382" y="6446927"/>
                </a:moveTo>
                <a:lnTo>
                  <a:pt x="6224382" y="6521015"/>
                </a:lnTo>
                <a:lnTo>
                  <a:pt x="6234638" y="6521015"/>
                </a:lnTo>
                <a:lnTo>
                  <a:pt x="6234638" y="6446927"/>
                </a:lnTo>
                <a:close/>
                <a:moveTo>
                  <a:pt x="5967207" y="6446927"/>
                </a:moveTo>
                <a:lnTo>
                  <a:pt x="5967207" y="6521015"/>
                </a:lnTo>
                <a:lnTo>
                  <a:pt x="5977463" y="6521015"/>
                </a:lnTo>
                <a:lnTo>
                  <a:pt x="5977463" y="6446927"/>
                </a:lnTo>
                <a:close/>
                <a:moveTo>
                  <a:pt x="6278770" y="6445252"/>
                </a:moveTo>
                <a:cubicBezTo>
                  <a:pt x="6270584" y="6445252"/>
                  <a:pt x="6264294" y="6447066"/>
                  <a:pt x="6259899" y="6450694"/>
                </a:cubicBezTo>
                <a:cubicBezTo>
                  <a:pt x="6255504" y="6454322"/>
                  <a:pt x="6252585" y="6460112"/>
                  <a:pt x="6251144" y="6468065"/>
                </a:cubicBezTo>
                <a:lnTo>
                  <a:pt x="6261259" y="6469739"/>
                </a:lnTo>
                <a:cubicBezTo>
                  <a:pt x="6262375" y="6464271"/>
                  <a:pt x="6264120" y="6460543"/>
                  <a:pt x="6266491" y="6458557"/>
                </a:cubicBezTo>
                <a:cubicBezTo>
                  <a:pt x="6268863" y="6456571"/>
                  <a:pt x="6272445" y="6455577"/>
                  <a:pt x="6277235" y="6455577"/>
                </a:cubicBezTo>
                <a:cubicBezTo>
                  <a:pt x="6282537" y="6455577"/>
                  <a:pt x="6286467" y="6457066"/>
                  <a:pt x="6289025" y="6460042"/>
                </a:cubicBezTo>
                <a:cubicBezTo>
                  <a:pt x="6290839" y="6462089"/>
                  <a:pt x="6291746" y="6465647"/>
                  <a:pt x="6291746" y="6470716"/>
                </a:cubicBezTo>
                <a:lnTo>
                  <a:pt x="6291676" y="6473925"/>
                </a:lnTo>
                <a:cubicBezTo>
                  <a:pt x="6287769" y="6475626"/>
                  <a:pt x="6281630" y="6477091"/>
                  <a:pt x="6273258" y="6478320"/>
                </a:cubicBezTo>
                <a:cubicBezTo>
                  <a:pt x="6267026" y="6479204"/>
                  <a:pt x="6262375" y="6480576"/>
                  <a:pt x="6259306" y="6482436"/>
                </a:cubicBezTo>
                <a:cubicBezTo>
                  <a:pt x="6256236" y="6484297"/>
                  <a:pt x="6253818" y="6486878"/>
                  <a:pt x="6252050" y="6490180"/>
                </a:cubicBezTo>
                <a:cubicBezTo>
                  <a:pt x="6250283" y="6493482"/>
                  <a:pt x="6249399" y="6497273"/>
                  <a:pt x="6249399" y="6501551"/>
                </a:cubicBezTo>
                <a:cubicBezTo>
                  <a:pt x="6249399" y="6508016"/>
                  <a:pt x="6251283" y="6513155"/>
                  <a:pt x="6255050" y="6516969"/>
                </a:cubicBezTo>
                <a:cubicBezTo>
                  <a:pt x="6258818" y="6520783"/>
                  <a:pt x="6263864" y="6522690"/>
                  <a:pt x="6270189" y="6522690"/>
                </a:cubicBezTo>
                <a:cubicBezTo>
                  <a:pt x="6274189" y="6522690"/>
                  <a:pt x="6278049" y="6521782"/>
                  <a:pt x="6281770" y="6519968"/>
                </a:cubicBezTo>
                <a:cubicBezTo>
                  <a:pt x="6285490" y="6518154"/>
                  <a:pt x="6289071" y="6515456"/>
                  <a:pt x="6292513" y="6511875"/>
                </a:cubicBezTo>
                <a:cubicBezTo>
                  <a:pt x="6292839" y="6515411"/>
                  <a:pt x="6293536" y="6518457"/>
                  <a:pt x="6294606" y="6521015"/>
                </a:cubicBezTo>
                <a:lnTo>
                  <a:pt x="6305350" y="6521015"/>
                </a:lnTo>
                <a:cubicBezTo>
                  <a:pt x="6304047" y="6518132"/>
                  <a:pt x="6303175" y="6515167"/>
                  <a:pt x="6302733" y="6512120"/>
                </a:cubicBezTo>
                <a:cubicBezTo>
                  <a:pt x="6302292" y="6509074"/>
                  <a:pt x="6302071" y="6501691"/>
                  <a:pt x="6302071" y="6489971"/>
                </a:cubicBezTo>
                <a:lnTo>
                  <a:pt x="6302071" y="6473227"/>
                </a:lnTo>
                <a:cubicBezTo>
                  <a:pt x="6302071" y="6466437"/>
                  <a:pt x="6301594" y="6461275"/>
                  <a:pt x="6300641" y="6457740"/>
                </a:cubicBezTo>
                <a:cubicBezTo>
                  <a:pt x="6299687" y="6454205"/>
                  <a:pt x="6297397" y="6451240"/>
                  <a:pt x="6293769" y="6448845"/>
                </a:cubicBezTo>
                <a:cubicBezTo>
                  <a:pt x="6290141" y="6446450"/>
                  <a:pt x="6285141" y="6445252"/>
                  <a:pt x="6278770" y="6445252"/>
                </a:cubicBezTo>
                <a:close/>
                <a:moveTo>
                  <a:pt x="6157702" y="6445252"/>
                </a:moveTo>
                <a:cubicBezTo>
                  <a:pt x="6153523" y="6445252"/>
                  <a:pt x="6149820" y="6446258"/>
                  <a:pt x="6146594" y="6448270"/>
                </a:cubicBezTo>
                <a:cubicBezTo>
                  <a:pt x="6143367" y="6450282"/>
                  <a:pt x="6140640" y="6453323"/>
                  <a:pt x="6138411" y="6457392"/>
                </a:cubicBezTo>
                <a:lnTo>
                  <a:pt x="6138411" y="6446927"/>
                </a:lnTo>
                <a:lnTo>
                  <a:pt x="6129132" y="6446927"/>
                </a:lnTo>
                <a:lnTo>
                  <a:pt x="6129132" y="6521015"/>
                </a:lnTo>
                <a:lnTo>
                  <a:pt x="6139388" y="6521015"/>
                </a:lnTo>
                <a:lnTo>
                  <a:pt x="6139388" y="6480509"/>
                </a:lnTo>
                <a:cubicBezTo>
                  <a:pt x="6139388" y="6471570"/>
                  <a:pt x="6140853" y="6465261"/>
                  <a:pt x="6143783" y="6461583"/>
                </a:cubicBezTo>
                <a:cubicBezTo>
                  <a:pt x="6146713" y="6457905"/>
                  <a:pt x="6150643" y="6456066"/>
                  <a:pt x="6155573" y="6456066"/>
                </a:cubicBezTo>
                <a:cubicBezTo>
                  <a:pt x="6158177" y="6456066"/>
                  <a:pt x="6160468" y="6456752"/>
                  <a:pt x="6162444" y="6458126"/>
                </a:cubicBezTo>
                <a:cubicBezTo>
                  <a:pt x="6164421" y="6459499"/>
                  <a:pt x="6165874" y="6461443"/>
                  <a:pt x="6166805" y="6463957"/>
                </a:cubicBezTo>
                <a:cubicBezTo>
                  <a:pt x="6167735" y="6466471"/>
                  <a:pt x="6168200" y="6470452"/>
                  <a:pt x="6168200" y="6475900"/>
                </a:cubicBezTo>
                <a:lnTo>
                  <a:pt x="6168200" y="6521015"/>
                </a:lnTo>
                <a:lnTo>
                  <a:pt x="6178455" y="6521015"/>
                </a:lnTo>
                <a:lnTo>
                  <a:pt x="6178455" y="6475460"/>
                </a:lnTo>
                <a:cubicBezTo>
                  <a:pt x="6178455" y="6468623"/>
                  <a:pt x="6178037" y="6463554"/>
                  <a:pt x="6177201" y="6460252"/>
                </a:cubicBezTo>
                <a:cubicBezTo>
                  <a:pt x="6176366" y="6456949"/>
                  <a:pt x="6175101" y="6454264"/>
                  <a:pt x="6173406" y="6452194"/>
                </a:cubicBezTo>
                <a:cubicBezTo>
                  <a:pt x="6171711" y="6450124"/>
                  <a:pt x="6169483" y="6448450"/>
                  <a:pt x="6166720" y="6447171"/>
                </a:cubicBezTo>
                <a:cubicBezTo>
                  <a:pt x="6163958" y="6445892"/>
                  <a:pt x="6160951" y="6445252"/>
                  <a:pt x="6157702" y="6445252"/>
                </a:cubicBezTo>
                <a:close/>
                <a:moveTo>
                  <a:pt x="6087363" y="6445252"/>
                </a:moveTo>
                <a:cubicBezTo>
                  <a:pt x="6079131" y="6445252"/>
                  <a:pt x="6072329" y="6448613"/>
                  <a:pt x="6066957" y="6455333"/>
                </a:cubicBezTo>
                <a:cubicBezTo>
                  <a:pt x="6061585" y="6462054"/>
                  <a:pt x="6058899" y="6471809"/>
                  <a:pt x="6058899" y="6484599"/>
                </a:cubicBezTo>
                <a:cubicBezTo>
                  <a:pt x="6058899" y="6496924"/>
                  <a:pt x="6061562" y="6506353"/>
                  <a:pt x="6066887" y="6512888"/>
                </a:cubicBezTo>
                <a:cubicBezTo>
                  <a:pt x="6072213" y="6519422"/>
                  <a:pt x="6079177" y="6522690"/>
                  <a:pt x="6087781" y="6522690"/>
                </a:cubicBezTo>
                <a:cubicBezTo>
                  <a:pt x="6094618" y="6522690"/>
                  <a:pt x="6100350" y="6520678"/>
                  <a:pt x="6104978" y="6516655"/>
                </a:cubicBezTo>
                <a:cubicBezTo>
                  <a:pt x="6109606" y="6512632"/>
                  <a:pt x="6112803" y="6506667"/>
                  <a:pt x="6114571" y="6498761"/>
                </a:cubicBezTo>
                <a:lnTo>
                  <a:pt x="6103967" y="6497156"/>
                </a:lnTo>
                <a:cubicBezTo>
                  <a:pt x="6100943" y="6507295"/>
                  <a:pt x="6095572" y="6512365"/>
                  <a:pt x="6087851" y="6512365"/>
                </a:cubicBezTo>
                <a:cubicBezTo>
                  <a:pt x="6082921" y="6512365"/>
                  <a:pt x="6078735" y="6510248"/>
                  <a:pt x="6075294" y="6506016"/>
                </a:cubicBezTo>
                <a:cubicBezTo>
                  <a:pt x="6071853" y="6501784"/>
                  <a:pt x="6069922" y="6495505"/>
                  <a:pt x="6069504" y="6487180"/>
                </a:cubicBezTo>
                <a:lnTo>
                  <a:pt x="6114850" y="6487180"/>
                </a:lnTo>
                <a:lnTo>
                  <a:pt x="6114919" y="6483831"/>
                </a:lnTo>
                <a:cubicBezTo>
                  <a:pt x="6114919" y="6471321"/>
                  <a:pt x="6112292" y="6461763"/>
                  <a:pt x="6107036" y="6455159"/>
                </a:cubicBezTo>
                <a:cubicBezTo>
                  <a:pt x="6101781" y="6448555"/>
                  <a:pt x="6095223" y="6445252"/>
                  <a:pt x="6087363" y="6445252"/>
                </a:cubicBezTo>
                <a:close/>
                <a:moveTo>
                  <a:pt x="5900527" y="6445252"/>
                </a:moveTo>
                <a:cubicBezTo>
                  <a:pt x="5896348" y="6445252"/>
                  <a:pt x="5892646" y="6446258"/>
                  <a:pt x="5889419" y="6448270"/>
                </a:cubicBezTo>
                <a:cubicBezTo>
                  <a:pt x="5886192" y="6450282"/>
                  <a:pt x="5883465" y="6453323"/>
                  <a:pt x="5881236" y="6457392"/>
                </a:cubicBezTo>
                <a:lnTo>
                  <a:pt x="5881236" y="6446927"/>
                </a:lnTo>
                <a:lnTo>
                  <a:pt x="5871957" y="6446927"/>
                </a:lnTo>
                <a:lnTo>
                  <a:pt x="5871957" y="6521015"/>
                </a:lnTo>
                <a:lnTo>
                  <a:pt x="5882213" y="6521015"/>
                </a:lnTo>
                <a:lnTo>
                  <a:pt x="5882213" y="6480509"/>
                </a:lnTo>
                <a:cubicBezTo>
                  <a:pt x="5882213" y="6471570"/>
                  <a:pt x="5883678" y="6465261"/>
                  <a:pt x="5886608" y="6461583"/>
                </a:cubicBezTo>
                <a:cubicBezTo>
                  <a:pt x="5889538" y="6457905"/>
                  <a:pt x="5893468" y="6456066"/>
                  <a:pt x="5898398" y="6456066"/>
                </a:cubicBezTo>
                <a:cubicBezTo>
                  <a:pt x="5901002" y="6456066"/>
                  <a:pt x="5903293" y="6456752"/>
                  <a:pt x="5905269" y="6458126"/>
                </a:cubicBezTo>
                <a:cubicBezTo>
                  <a:pt x="5907246" y="6459499"/>
                  <a:pt x="5908699" y="6461443"/>
                  <a:pt x="5909630" y="6463957"/>
                </a:cubicBezTo>
                <a:cubicBezTo>
                  <a:pt x="5910560" y="6466471"/>
                  <a:pt x="5911025" y="6470452"/>
                  <a:pt x="5911025" y="6475900"/>
                </a:cubicBezTo>
                <a:lnTo>
                  <a:pt x="5911025" y="6521015"/>
                </a:lnTo>
                <a:lnTo>
                  <a:pt x="5921280" y="6521015"/>
                </a:lnTo>
                <a:lnTo>
                  <a:pt x="5921280" y="6475460"/>
                </a:lnTo>
                <a:cubicBezTo>
                  <a:pt x="5921280" y="6468623"/>
                  <a:pt x="5920862" y="6463554"/>
                  <a:pt x="5920026" y="6460252"/>
                </a:cubicBezTo>
                <a:cubicBezTo>
                  <a:pt x="5919191" y="6456949"/>
                  <a:pt x="5917926" y="6454264"/>
                  <a:pt x="5916231" y="6452194"/>
                </a:cubicBezTo>
                <a:cubicBezTo>
                  <a:pt x="5914536" y="6450124"/>
                  <a:pt x="5912308" y="6448450"/>
                  <a:pt x="5909545" y="6447171"/>
                </a:cubicBezTo>
                <a:cubicBezTo>
                  <a:pt x="5906783" y="6445892"/>
                  <a:pt x="5903776" y="6445252"/>
                  <a:pt x="5900527" y="6445252"/>
                </a:cubicBezTo>
                <a:close/>
                <a:moveTo>
                  <a:pt x="5829839" y="6445252"/>
                </a:moveTo>
                <a:cubicBezTo>
                  <a:pt x="5821608" y="6445252"/>
                  <a:pt x="5814805" y="6448508"/>
                  <a:pt x="5809433" y="6455019"/>
                </a:cubicBezTo>
                <a:cubicBezTo>
                  <a:pt x="5804062" y="6461531"/>
                  <a:pt x="5801376" y="6471181"/>
                  <a:pt x="5801376" y="6483971"/>
                </a:cubicBezTo>
                <a:cubicBezTo>
                  <a:pt x="5801376" y="6496714"/>
                  <a:pt x="5804085" y="6506353"/>
                  <a:pt x="5809503" y="6512888"/>
                </a:cubicBezTo>
                <a:cubicBezTo>
                  <a:pt x="5814921" y="6519422"/>
                  <a:pt x="5821701" y="6522690"/>
                  <a:pt x="5829839" y="6522690"/>
                </a:cubicBezTo>
                <a:cubicBezTo>
                  <a:pt x="5838118" y="6522690"/>
                  <a:pt x="5844931" y="6519434"/>
                  <a:pt x="5850280" y="6512923"/>
                </a:cubicBezTo>
                <a:cubicBezTo>
                  <a:pt x="5855628" y="6506411"/>
                  <a:pt x="5858302" y="6496505"/>
                  <a:pt x="5858302" y="6483204"/>
                </a:cubicBezTo>
                <a:cubicBezTo>
                  <a:pt x="5858302" y="6470925"/>
                  <a:pt x="5855582" y="6461531"/>
                  <a:pt x="5850140" y="6455019"/>
                </a:cubicBezTo>
                <a:cubicBezTo>
                  <a:pt x="5844699" y="6448508"/>
                  <a:pt x="5837932" y="6445252"/>
                  <a:pt x="5829839" y="6445252"/>
                </a:cubicBezTo>
                <a:close/>
                <a:moveTo>
                  <a:pt x="2714262" y="6445252"/>
                </a:moveTo>
                <a:cubicBezTo>
                  <a:pt x="2710083" y="6445252"/>
                  <a:pt x="2706380" y="6446258"/>
                  <a:pt x="2703154" y="6448270"/>
                </a:cubicBezTo>
                <a:cubicBezTo>
                  <a:pt x="2699927" y="6450282"/>
                  <a:pt x="2697200" y="6453323"/>
                  <a:pt x="2694971" y="6457392"/>
                </a:cubicBezTo>
                <a:lnTo>
                  <a:pt x="2694971" y="6446927"/>
                </a:lnTo>
                <a:lnTo>
                  <a:pt x="2685692" y="6446927"/>
                </a:lnTo>
                <a:lnTo>
                  <a:pt x="2685692" y="6521015"/>
                </a:lnTo>
                <a:lnTo>
                  <a:pt x="2695948" y="6521015"/>
                </a:lnTo>
                <a:lnTo>
                  <a:pt x="2695948" y="6480509"/>
                </a:lnTo>
                <a:cubicBezTo>
                  <a:pt x="2695948" y="6471570"/>
                  <a:pt x="2697413" y="6465261"/>
                  <a:pt x="2700343" y="6461583"/>
                </a:cubicBezTo>
                <a:cubicBezTo>
                  <a:pt x="2703273" y="6457905"/>
                  <a:pt x="2707203" y="6456066"/>
                  <a:pt x="2712133" y="6456066"/>
                </a:cubicBezTo>
                <a:cubicBezTo>
                  <a:pt x="2714737" y="6456066"/>
                  <a:pt x="2717028" y="6456752"/>
                  <a:pt x="2719004" y="6458126"/>
                </a:cubicBezTo>
                <a:cubicBezTo>
                  <a:pt x="2720981" y="6459499"/>
                  <a:pt x="2722434" y="6461443"/>
                  <a:pt x="2723365" y="6463957"/>
                </a:cubicBezTo>
                <a:cubicBezTo>
                  <a:pt x="2724295" y="6466471"/>
                  <a:pt x="2724760" y="6470452"/>
                  <a:pt x="2724760" y="6475900"/>
                </a:cubicBezTo>
                <a:lnTo>
                  <a:pt x="2724760" y="6521015"/>
                </a:lnTo>
                <a:lnTo>
                  <a:pt x="2735015" y="6521015"/>
                </a:lnTo>
                <a:lnTo>
                  <a:pt x="2735015" y="6475460"/>
                </a:lnTo>
                <a:cubicBezTo>
                  <a:pt x="2735015" y="6468623"/>
                  <a:pt x="2734597" y="6463554"/>
                  <a:pt x="2733761" y="6460252"/>
                </a:cubicBezTo>
                <a:cubicBezTo>
                  <a:pt x="2732926" y="6456949"/>
                  <a:pt x="2731661" y="6454264"/>
                  <a:pt x="2729966" y="6452194"/>
                </a:cubicBezTo>
                <a:cubicBezTo>
                  <a:pt x="2728271" y="6450124"/>
                  <a:pt x="2726043" y="6448450"/>
                  <a:pt x="2723280" y="6447171"/>
                </a:cubicBezTo>
                <a:cubicBezTo>
                  <a:pt x="2720518" y="6445892"/>
                  <a:pt x="2717511" y="6445252"/>
                  <a:pt x="2714262" y="6445252"/>
                </a:cubicBezTo>
                <a:close/>
                <a:moveTo>
                  <a:pt x="2644830" y="6445252"/>
                </a:moveTo>
                <a:cubicBezTo>
                  <a:pt x="2636644" y="6445252"/>
                  <a:pt x="2630354" y="6447066"/>
                  <a:pt x="2625959" y="6450694"/>
                </a:cubicBezTo>
                <a:cubicBezTo>
                  <a:pt x="2621564" y="6454322"/>
                  <a:pt x="2618645" y="6460112"/>
                  <a:pt x="2617204" y="6468065"/>
                </a:cubicBezTo>
                <a:lnTo>
                  <a:pt x="2627319" y="6469739"/>
                </a:lnTo>
                <a:cubicBezTo>
                  <a:pt x="2628435" y="6464271"/>
                  <a:pt x="2630180" y="6460543"/>
                  <a:pt x="2632552" y="6458557"/>
                </a:cubicBezTo>
                <a:cubicBezTo>
                  <a:pt x="2634924" y="6456571"/>
                  <a:pt x="2638505" y="6455577"/>
                  <a:pt x="2643295" y="6455577"/>
                </a:cubicBezTo>
                <a:cubicBezTo>
                  <a:pt x="2648597" y="6455577"/>
                  <a:pt x="2652527" y="6457066"/>
                  <a:pt x="2655085" y="6460042"/>
                </a:cubicBezTo>
                <a:cubicBezTo>
                  <a:pt x="2656899" y="6462089"/>
                  <a:pt x="2657806" y="6465647"/>
                  <a:pt x="2657806" y="6470716"/>
                </a:cubicBezTo>
                <a:lnTo>
                  <a:pt x="2657736" y="6473925"/>
                </a:lnTo>
                <a:cubicBezTo>
                  <a:pt x="2653829" y="6475626"/>
                  <a:pt x="2647690" y="6477091"/>
                  <a:pt x="2639319" y="6478320"/>
                </a:cubicBezTo>
                <a:cubicBezTo>
                  <a:pt x="2633086" y="6479204"/>
                  <a:pt x="2628435" y="6480576"/>
                  <a:pt x="2625366" y="6482436"/>
                </a:cubicBezTo>
                <a:cubicBezTo>
                  <a:pt x="2622296" y="6484297"/>
                  <a:pt x="2619878" y="6486878"/>
                  <a:pt x="2618110" y="6490180"/>
                </a:cubicBezTo>
                <a:cubicBezTo>
                  <a:pt x="2616343" y="6493482"/>
                  <a:pt x="2615460" y="6497273"/>
                  <a:pt x="2615460" y="6501551"/>
                </a:cubicBezTo>
                <a:cubicBezTo>
                  <a:pt x="2615460" y="6508016"/>
                  <a:pt x="2617343" y="6513155"/>
                  <a:pt x="2621110" y="6516969"/>
                </a:cubicBezTo>
                <a:cubicBezTo>
                  <a:pt x="2624878" y="6520783"/>
                  <a:pt x="2629924" y="6522690"/>
                  <a:pt x="2636249" y="6522690"/>
                </a:cubicBezTo>
                <a:cubicBezTo>
                  <a:pt x="2640249" y="6522690"/>
                  <a:pt x="2644109" y="6521782"/>
                  <a:pt x="2647830" y="6519968"/>
                </a:cubicBezTo>
                <a:cubicBezTo>
                  <a:pt x="2651550" y="6518154"/>
                  <a:pt x="2655132" y="6515456"/>
                  <a:pt x="2658573" y="6511875"/>
                </a:cubicBezTo>
                <a:cubicBezTo>
                  <a:pt x="2658899" y="6515411"/>
                  <a:pt x="2659596" y="6518457"/>
                  <a:pt x="2660666" y="6521015"/>
                </a:cubicBezTo>
                <a:lnTo>
                  <a:pt x="2671410" y="6521015"/>
                </a:lnTo>
                <a:cubicBezTo>
                  <a:pt x="2670107" y="6518132"/>
                  <a:pt x="2669235" y="6515167"/>
                  <a:pt x="2668793" y="6512120"/>
                </a:cubicBezTo>
                <a:cubicBezTo>
                  <a:pt x="2668352" y="6509074"/>
                  <a:pt x="2668131" y="6501691"/>
                  <a:pt x="2668131" y="6489971"/>
                </a:cubicBezTo>
                <a:lnTo>
                  <a:pt x="2668131" y="6473227"/>
                </a:lnTo>
                <a:cubicBezTo>
                  <a:pt x="2668131" y="6466437"/>
                  <a:pt x="2667654" y="6461275"/>
                  <a:pt x="2666701" y="6457740"/>
                </a:cubicBezTo>
                <a:cubicBezTo>
                  <a:pt x="2665747" y="6454205"/>
                  <a:pt x="2663457" y="6451240"/>
                  <a:pt x="2659829" y="6448845"/>
                </a:cubicBezTo>
                <a:cubicBezTo>
                  <a:pt x="2656201" y="6446450"/>
                  <a:pt x="2651202" y="6445252"/>
                  <a:pt x="2644830" y="6445252"/>
                </a:cubicBezTo>
                <a:close/>
                <a:moveTo>
                  <a:pt x="2574806" y="6445252"/>
                </a:moveTo>
                <a:cubicBezTo>
                  <a:pt x="2572341" y="6445252"/>
                  <a:pt x="2570120" y="6446101"/>
                  <a:pt x="2568144" y="6447799"/>
                </a:cubicBezTo>
                <a:cubicBezTo>
                  <a:pt x="2566167" y="6449496"/>
                  <a:pt x="2563993" y="6452950"/>
                  <a:pt x="2561621" y="6458159"/>
                </a:cubicBezTo>
                <a:lnTo>
                  <a:pt x="2561621" y="6446927"/>
                </a:lnTo>
                <a:lnTo>
                  <a:pt x="2552342" y="6446927"/>
                </a:lnTo>
                <a:lnTo>
                  <a:pt x="2552342" y="6521015"/>
                </a:lnTo>
                <a:lnTo>
                  <a:pt x="2562598" y="6521015"/>
                </a:lnTo>
                <a:lnTo>
                  <a:pt x="2562598" y="6482227"/>
                </a:lnTo>
                <a:cubicBezTo>
                  <a:pt x="2562598" y="6476832"/>
                  <a:pt x="2563249" y="6471739"/>
                  <a:pt x="2564551" y="6466949"/>
                </a:cubicBezTo>
                <a:cubicBezTo>
                  <a:pt x="2565295" y="6464205"/>
                  <a:pt x="2566574" y="6462065"/>
                  <a:pt x="2568388" y="6460531"/>
                </a:cubicBezTo>
                <a:cubicBezTo>
                  <a:pt x="2570202" y="6458996"/>
                  <a:pt x="2572202" y="6458228"/>
                  <a:pt x="2574388" y="6458228"/>
                </a:cubicBezTo>
                <a:cubicBezTo>
                  <a:pt x="2576806" y="6458228"/>
                  <a:pt x="2579294" y="6459135"/>
                  <a:pt x="2581852" y="6460949"/>
                </a:cubicBezTo>
                <a:lnTo>
                  <a:pt x="2585340" y="6449299"/>
                </a:lnTo>
                <a:cubicBezTo>
                  <a:pt x="2581759" y="6446601"/>
                  <a:pt x="2578248" y="6445252"/>
                  <a:pt x="2574806" y="6445252"/>
                </a:cubicBezTo>
                <a:close/>
                <a:moveTo>
                  <a:pt x="2510573" y="6445252"/>
                </a:moveTo>
                <a:cubicBezTo>
                  <a:pt x="2502341" y="6445252"/>
                  <a:pt x="2495539" y="6448613"/>
                  <a:pt x="2490167" y="6455333"/>
                </a:cubicBezTo>
                <a:cubicBezTo>
                  <a:pt x="2484795" y="6462054"/>
                  <a:pt x="2482110" y="6471809"/>
                  <a:pt x="2482110" y="6484599"/>
                </a:cubicBezTo>
                <a:cubicBezTo>
                  <a:pt x="2482110" y="6496924"/>
                  <a:pt x="2484772" y="6506353"/>
                  <a:pt x="2490097" y="6512888"/>
                </a:cubicBezTo>
                <a:cubicBezTo>
                  <a:pt x="2495423" y="6519422"/>
                  <a:pt x="2502387" y="6522690"/>
                  <a:pt x="2510992" y="6522690"/>
                </a:cubicBezTo>
                <a:cubicBezTo>
                  <a:pt x="2517828" y="6522690"/>
                  <a:pt x="2523561" y="6520678"/>
                  <a:pt x="2528188" y="6516655"/>
                </a:cubicBezTo>
                <a:cubicBezTo>
                  <a:pt x="2532816" y="6512632"/>
                  <a:pt x="2536013" y="6506667"/>
                  <a:pt x="2537781" y="6498761"/>
                </a:cubicBezTo>
                <a:lnTo>
                  <a:pt x="2527176" y="6497156"/>
                </a:lnTo>
                <a:cubicBezTo>
                  <a:pt x="2524153" y="6507295"/>
                  <a:pt x="2518782" y="6512365"/>
                  <a:pt x="2511061" y="6512365"/>
                </a:cubicBezTo>
                <a:cubicBezTo>
                  <a:pt x="2506131" y="6512365"/>
                  <a:pt x="2501946" y="6510248"/>
                  <a:pt x="2498504" y="6506016"/>
                </a:cubicBezTo>
                <a:cubicBezTo>
                  <a:pt x="2495062" y="6501784"/>
                  <a:pt x="2493132" y="6495505"/>
                  <a:pt x="2492714" y="6487180"/>
                </a:cubicBezTo>
                <a:lnTo>
                  <a:pt x="2538060" y="6487180"/>
                </a:lnTo>
                <a:lnTo>
                  <a:pt x="2538129" y="6483831"/>
                </a:lnTo>
                <a:cubicBezTo>
                  <a:pt x="2538129" y="6471321"/>
                  <a:pt x="2535502" y="6461763"/>
                  <a:pt x="2530246" y="6455159"/>
                </a:cubicBezTo>
                <a:cubicBezTo>
                  <a:pt x="2524991" y="6448555"/>
                  <a:pt x="2518433" y="6445252"/>
                  <a:pt x="2510573" y="6445252"/>
                </a:cubicBezTo>
                <a:close/>
                <a:moveTo>
                  <a:pt x="1942737" y="6445252"/>
                </a:moveTo>
                <a:cubicBezTo>
                  <a:pt x="1938558" y="6445252"/>
                  <a:pt x="1934856" y="6446258"/>
                  <a:pt x="1931629" y="6448270"/>
                </a:cubicBezTo>
                <a:cubicBezTo>
                  <a:pt x="1928402" y="6450282"/>
                  <a:pt x="1925675" y="6453323"/>
                  <a:pt x="1923446" y="6457392"/>
                </a:cubicBezTo>
                <a:lnTo>
                  <a:pt x="1923446" y="6446927"/>
                </a:lnTo>
                <a:lnTo>
                  <a:pt x="1914167" y="6446927"/>
                </a:lnTo>
                <a:lnTo>
                  <a:pt x="1914167" y="6521015"/>
                </a:lnTo>
                <a:lnTo>
                  <a:pt x="1924423" y="6521015"/>
                </a:lnTo>
                <a:lnTo>
                  <a:pt x="1924423" y="6480509"/>
                </a:lnTo>
                <a:cubicBezTo>
                  <a:pt x="1924423" y="6471570"/>
                  <a:pt x="1925888" y="6465261"/>
                  <a:pt x="1928818" y="6461583"/>
                </a:cubicBezTo>
                <a:cubicBezTo>
                  <a:pt x="1931748" y="6457905"/>
                  <a:pt x="1935678" y="6456066"/>
                  <a:pt x="1940608" y="6456066"/>
                </a:cubicBezTo>
                <a:cubicBezTo>
                  <a:pt x="1943212" y="6456066"/>
                  <a:pt x="1945503" y="6456752"/>
                  <a:pt x="1947479" y="6458126"/>
                </a:cubicBezTo>
                <a:cubicBezTo>
                  <a:pt x="1949456" y="6459499"/>
                  <a:pt x="1950909" y="6461443"/>
                  <a:pt x="1951840" y="6463957"/>
                </a:cubicBezTo>
                <a:cubicBezTo>
                  <a:pt x="1952770" y="6466471"/>
                  <a:pt x="1953235" y="6470452"/>
                  <a:pt x="1953235" y="6475900"/>
                </a:cubicBezTo>
                <a:lnTo>
                  <a:pt x="1953235" y="6521015"/>
                </a:lnTo>
                <a:lnTo>
                  <a:pt x="1963490" y="6521015"/>
                </a:lnTo>
                <a:lnTo>
                  <a:pt x="1963490" y="6475460"/>
                </a:lnTo>
                <a:cubicBezTo>
                  <a:pt x="1963490" y="6468623"/>
                  <a:pt x="1963072" y="6463554"/>
                  <a:pt x="1962236" y="6460252"/>
                </a:cubicBezTo>
                <a:cubicBezTo>
                  <a:pt x="1961401" y="6456949"/>
                  <a:pt x="1960136" y="6454264"/>
                  <a:pt x="1958441" y="6452194"/>
                </a:cubicBezTo>
                <a:cubicBezTo>
                  <a:pt x="1956746" y="6450124"/>
                  <a:pt x="1954518" y="6448450"/>
                  <a:pt x="1951755" y="6447171"/>
                </a:cubicBezTo>
                <a:cubicBezTo>
                  <a:pt x="1948993" y="6445892"/>
                  <a:pt x="1945986" y="6445252"/>
                  <a:pt x="1942737" y="6445252"/>
                </a:cubicBezTo>
                <a:close/>
                <a:moveTo>
                  <a:pt x="1872049" y="6445252"/>
                </a:moveTo>
                <a:cubicBezTo>
                  <a:pt x="1863817" y="6445252"/>
                  <a:pt x="1857015" y="6448508"/>
                  <a:pt x="1851643" y="6455019"/>
                </a:cubicBezTo>
                <a:cubicBezTo>
                  <a:pt x="1846271" y="6461531"/>
                  <a:pt x="1843586" y="6471181"/>
                  <a:pt x="1843586" y="6483971"/>
                </a:cubicBezTo>
                <a:cubicBezTo>
                  <a:pt x="1843586" y="6496714"/>
                  <a:pt x="1846295" y="6506353"/>
                  <a:pt x="1851713" y="6512888"/>
                </a:cubicBezTo>
                <a:cubicBezTo>
                  <a:pt x="1857131" y="6519422"/>
                  <a:pt x="1863910" y="6522690"/>
                  <a:pt x="1872049" y="6522690"/>
                </a:cubicBezTo>
                <a:cubicBezTo>
                  <a:pt x="1880328" y="6522690"/>
                  <a:pt x="1887141" y="6519434"/>
                  <a:pt x="1892490" y="6512923"/>
                </a:cubicBezTo>
                <a:cubicBezTo>
                  <a:pt x="1897838" y="6506411"/>
                  <a:pt x="1900512" y="6496505"/>
                  <a:pt x="1900512" y="6483204"/>
                </a:cubicBezTo>
                <a:cubicBezTo>
                  <a:pt x="1900512" y="6470925"/>
                  <a:pt x="1897792" y="6461531"/>
                  <a:pt x="1892350" y="6455019"/>
                </a:cubicBezTo>
                <a:cubicBezTo>
                  <a:pt x="1886909" y="6448508"/>
                  <a:pt x="1880142" y="6445252"/>
                  <a:pt x="1872049" y="6445252"/>
                </a:cubicBezTo>
                <a:close/>
                <a:moveTo>
                  <a:pt x="1803281" y="6445252"/>
                </a:moveTo>
                <a:cubicBezTo>
                  <a:pt x="1800816" y="6445252"/>
                  <a:pt x="1798595" y="6446101"/>
                  <a:pt x="1796619" y="6447799"/>
                </a:cubicBezTo>
                <a:cubicBezTo>
                  <a:pt x="1794642" y="6449496"/>
                  <a:pt x="1792468" y="6452950"/>
                  <a:pt x="1790096" y="6458159"/>
                </a:cubicBezTo>
                <a:lnTo>
                  <a:pt x="1790096" y="6446927"/>
                </a:lnTo>
                <a:lnTo>
                  <a:pt x="1780818" y="6446927"/>
                </a:lnTo>
                <a:lnTo>
                  <a:pt x="1780818" y="6521015"/>
                </a:lnTo>
                <a:lnTo>
                  <a:pt x="1791073" y="6521015"/>
                </a:lnTo>
                <a:lnTo>
                  <a:pt x="1791073" y="6482227"/>
                </a:lnTo>
                <a:cubicBezTo>
                  <a:pt x="1791073" y="6476832"/>
                  <a:pt x="1791724" y="6471739"/>
                  <a:pt x="1793026" y="6466949"/>
                </a:cubicBezTo>
                <a:cubicBezTo>
                  <a:pt x="1793770" y="6464205"/>
                  <a:pt x="1795049" y="6462065"/>
                  <a:pt x="1796863" y="6460531"/>
                </a:cubicBezTo>
                <a:cubicBezTo>
                  <a:pt x="1798677" y="6458996"/>
                  <a:pt x="1800677" y="6458228"/>
                  <a:pt x="1802863" y="6458228"/>
                </a:cubicBezTo>
                <a:cubicBezTo>
                  <a:pt x="1805281" y="6458228"/>
                  <a:pt x="1807769" y="6459135"/>
                  <a:pt x="1810327" y="6460949"/>
                </a:cubicBezTo>
                <a:lnTo>
                  <a:pt x="1813815" y="6449299"/>
                </a:lnTo>
                <a:cubicBezTo>
                  <a:pt x="1810234" y="6446601"/>
                  <a:pt x="1806723" y="6445252"/>
                  <a:pt x="1803281" y="6445252"/>
                </a:cubicBezTo>
                <a:close/>
                <a:moveTo>
                  <a:pt x="1715742" y="6445252"/>
                </a:moveTo>
                <a:cubicBezTo>
                  <a:pt x="1708580" y="6445252"/>
                  <a:pt x="1702976" y="6447229"/>
                  <a:pt x="1698930" y="6451182"/>
                </a:cubicBezTo>
                <a:cubicBezTo>
                  <a:pt x="1694883" y="6455136"/>
                  <a:pt x="1692860" y="6460275"/>
                  <a:pt x="1692860" y="6466600"/>
                </a:cubicBezTo>
                <a:cubicBezTo>
                  <a:pt x="1692860" y="6470274"/>
                  <a:pt x="1693604" y="6473553"/>
                  <a:pt x="1695092" y="6476437"/>
                </a:cubicBezTo>
                <a:cubicBezTo>
                  <a:pt x="1696581" y="6479320"/>
                  <a:pt x="1698674" y="6481622"/>
                  <a:pt x="1701371" y="6483343"/>
                </a:cubicBezTo>
                <a:cubicBezTo>
                  <a:pt x="1704069" y="6485064"/>
                  <a:pt x="1709417" y="6487157"/>
                  <a:pt x="1717417" y="6489622"/>
                </a:cubicBezTo>
                <a:cubicBezTo>
                  <a:pt x="1722951" y="6491296"/>
                  <a:pt x="1726439" y="6492691"/>
                  <a:pt x="1727881" y="6493808"/>
                </a:cubicBezTo>
                <a:cubicBezTo>
                  <a:pt x="1729974" y="6495435"/>
                  <a:pt x="1731021" y="6497714"/>
                  <a:pt x="1731021" y="6500644"/>
                </a:cubicBezTo>
                <a:cubicBezTo>
                  <a:pt x="1731021" y="6504040"/>
                  <a:pt x="1729803" y="6506842"/>
                  <a:pt x="1727367" y="6509051"/>
                </a:cubicBezTo>
                <a:cubicBezTo>
                  <a:pt x="1724931" y="6511260"/>
                  <a:pt x="1721485" y="6512365"/>
                  <a:pt x="1717031" y="6512365"/>
                </a:cubicBezTo>
                <a:cubicBezTo>
                  <a:pt x="1712577" y="6512365"/>
                  <a:pt x="1709004" y="6511091"/>
                  <a:pt x="1706313" y="6508545"/>
                </a:cubicBezTo>
                <a:cubicBezTo>
                  <a:pt x="1703621" y="6505999"/>
                  <a:pt x="1701974" y="6502109"/>
                  <a:pt x="1701371" y="6496877"/>
                </a:cubicBezTo>
                <a:lnTo>
                  <a:pt x="1691116" y="6498831"/>
                </a:lnTo>
                <a:cubicBezTo>
                  <a:pt x="1693441" y="6514737"/>
                  <a:pt x="1701883" y="6522690"/>
                  <a:pt x="1716440" y="6522690"/>
                </a:cubicBezTo>
                <a:cubicBezTo>
                  <a:pt x="1724207" y="6522690"/>
                  <a:pt x="1730335" y="6520500"/>
                  <a:pt x="1734823" y="6516120"/>
                </a:cubicBezTo>
                <a:cubicBezTo>
                  <a:pt x="1739311" y="6511741"/>
                  <a:pt x="1741555" y="6506010"/>
                  <a:pt x="1741555" y="6498929"/>
                </a:cubicBezTo>
                <a:cubicBezTo>
                  <a:pt x="1741555" y="6495108"/>
                  <a:pt x="1740860" y="6491812"/>
                  <a:pt x="1739470" y="6489040"/>
                </a:cubicBezTo>
                <a:cubicBezTo>
                  <a:pt x="1738079" y="6486268"/>
                  <a:pt x="1736133" y="6484079"/>
                  <a:pt x="1733631" y="6482471"/>
                </a:cubicBezTo>
                <a:cubicBezTo>
                  <a:pt x="1731129" y="6480864"/>
                  <a:pt x="1725617" y="6478708"/>
                  <a:pt x="1717094" y="6476004"/>
                </a:cubicBezTo>
                <a:cubicBezTo>
                  <a:pt x="1710897" y="6473966"/>
                  <a:pt x="1707169" y="6472484"/>
                  <a:pt x="1705911" y="6471558"/>
                </a:cubicBezTo>
                <a:cubicBezTo>
                  <a:pt x="1703815" y="6469983"/>
                  <a:pt x="1702766" y="6467829"/>
                  <a:pt x="1702766" y="6465096"/>
                </a:cubicBezTo>
                <a:cubicBezTo>
                  <a:pt x="1702766" y="6462317"/>
                  <a:pt x="1703859" y="6460036"/>
                  <a:pt x="1706045" y="6458252"/>
                </a:cubicBezTo>
                <a:cubicBezTo>
                  <a:pt x="1708231" y="6456469"/>
                  <a:pt x="1711556" y="6455577"/>
                  <a:pt x="1716021" y="6455577"/>
                </a:cubicBezTo>
                <a:cubicBezTo>
                  <a:pt x="1723881" y="6455577"/>
                  <a:pt x="1728277" y="6459624"/>
                  <a:pt x="1729207" y="6467716"/>
                </a:cubicBezTo>
                <a:lnTo>
                  <a:pt x="1739252" y="6466042"/>
                </a:lnTo>
                <a:cubicBezTo>
                  <a:pt x="1738555" y="6460926"/>
                  <a:pt x="1737299" y="6456996"/>
                  <a:pt x="1735485" y="6454252"/>
                </a:cubicBezTo>
                <a:cubicBezTo>
                  <a:pt x="1733671" y="6451508"/>
                  <a:pt x="1731055" y="6449322"/>
                  <a:pt x="1727637" y="6447694"/>
                </a:cubicBezTo>
                <a:cubicBezTo>
                  <a:pt x="1724218" y="6446066"/>
                  <a:pt x="1720254" y="6445252"/>
                  <a:pt x="1715742" y="6445252"/>
                </a:cubicBezTo>
                <a:close/>
                <a:moveTo>
                  <a:pt x="1656986" y="6445252"/>
                </a:moveTo>
                <a:cubicBezTo>
                  <a:pt x="1652808" y="6445252"/>
                  <a:pt x="1649105" y="6446258"/>
                  <a:pt x="1645879" y="6448270"/>
                </a:cubicBezTo>
                <a:cubicBezTo>
                  <a:pt x="1642652" y="6450282"/>
                  <a:pt x="1639925" y="6453323"/>
                  <a:pt x="1637696" y="6457392"/>
                </a:cubicBezTo>
                <a:lnTo>
                  <a:pt x="1637696" y="6446927"/>
                </a:lnTo>
                <a:lnTo>
                  <a:pt x="1628418" y="6446927"/>
                </a:lnTo>
                <a:lnTo>
                  <a:pt x="1628418" y="6521015"/>
                </a:lnTo>
                <a:lnTo>
                  <a:pt x="1638673" y="6521015"/>
                </a:lnTo>
                <a:lnTo>
                  <a:pt x="1638673" y="6480509"/>
                </a:lnTo>
                <a:cubicBezTo>
                  <a:pt x="1638673" y="6471570"/>
                  <a:pt x="1640138" y="6465261"/>
                  <a:pt x="1643068" y="6461583"/>
                </a:cubicBezTo>
                <a:cubicBezTo>
                  <a:pt x="1645998" y="6457905"/>
                  <a:pt x="1649928" y="6456066"/>
                  <a:pt x="1654858" y="6456066"/>
                </a:cubicBezTo>
                <a:cubicBezTo>
                  <a:pt x="1657462" y="6456066"/>
                  <a:pt x="1659753" y="6456752"/>
                  <a:pt x="1661729" y="6458126"/>
                </a:cubicBezTo>
                <a:cubicBezTo>
                  <a:pt x="1663706" y="6459499"/>
                  <a:pt x="1665159" y="6461443"/>
                  <a:pt x="1666089" y="6463957"/>
                </a:cubicBezTo>
                <a:cubicBezTo>
                  <a:pt x="1667020" y="6466471"/>
                  <a:pt x="1667485" y="6470452"/>
                  <a:pt x="1667485" y="6475900"/>
                </a:cubicBezTo>
                <a:lnTo>
                  <a:pt x="1667485" y="6521015"/>
                </a:lnTo>
                <a:lnTo>
                  <a:pt x="1677740" y="6521015"/>
                </a:lnTo>
                <a:lnTo>
                  <a:pt x="1677740" y="6475460"/>
                </a:lnTo>
                <a:cubicBezTo>
                  <a:pt x="1677740" y="6468623"/>
                  <a:pt x="1677322" y="6463554"/>
                  <a:pt x="1676487" y="6460252"/>
                </a:cubicBezTo>
                <a:cubicBezTo>
                  <a:pt x="1675651" y="6456949"/>
                  <a:pt x="1674385" y="6454264"/>
                  <a:pt x="1672691" y="6452194"/>
                </a:cubicBezTo>
                <a:cubicBezTo>
                  <a:pt x="1670996" y="6450124"/>
                  <a:pt x="1668768" y="6448450"/>
                  <a:pt x="1666005" y="6447171"/>
                </a:cubicBezTo>
                <a:cubicBezTo>
                  <a:pt x="1663242" y="6445892"/>
                  <a:pt x="1660236" y="6445252"/>
                  <a:pt x="1656986" y="6445252"/>
                </a:cubicBezTo>
                <a:close/>
                <a:moveTo>
                  <a:pt x="1586648" y="6445252"/>
                </a:moveTo>
                <a:cubicBezTo>
                  <a:pt x="1578416" y="6445252"/>
                  <a:pt x="1571614" y="6448613"/>
                  <a:pt x="1566242" y="6455333"/>
                </a:cubicBezTo>
                <a:cubicBezTo>
                  <a:pt x="1560870" y="6462054"/>
                  <a:pt x="1558184" y="6471809"/>
                  <a:pt x="1558184" y="6484599"/>
                </a:cubicBezTo>
                <a:cubicBezTo>
                  <a:pt x="1558184" y="6496924"/>
                  <a:pt x="1560847" y="6506353"/>
                  <a:pt x="1566172" y="6512888"/>
                </a:cubicBezTo>
                <a:cubicBezTo>
                  <a:pt x="1571498" y="6519422"/>
                  <a:pt x="1578462" y="6522690"/>
                  <a:pt x="1587067" y="6522690"/>
                </a:cubicBezTo>
                <a:cubicBezTo>
                  <a:pt x="1593903" y="6522690"/>
                  <a:pt x="1599636" y="6520678"/>
                  <a:pt x="1604263" y="6516655"/>
                </a:cubicBezTo>
                <a:cubicBezTo>
                  <a:pt x="1608891" y="6512632"/>
                  <a:pt x="1612088" y="6506667"/>
                  <a:pt x="1613856" y="6498761"/>
                </a:cubicBezTo>
                <a:lnTo>
                  <a:pt x="1603252" y="6497156"/>
                </a:lnTo>
                <a:cubicBezTo>
                  <a:pt x="1600229" y="6507295"/>
                  <a:pt x="1594857" y="6512365"/>
                  <a:pt x="1587136" y="6512365"/>
                </a:cubicBezTo>
                <a:cubicBezTo>
                  <a:pt x="1582206" y="6512365"/>
                  <a:pt x="1578020" y="6510248"/>
                  <a:pt x="1574579" y="6506016"/>
                </a:cubicBezTo>
                <a:cubicBezTo>
                  <a:pt x="1571137" y="6501784"/>
                  <a:pt x="1569207" y="6495505"/>
                  <a:pt x="1568788" y="6487180"/>
                </a:cubicBezTo>
                <a:lnTo>
                  <a:pt x="1614135" y="6487180"/>
                </a:lnTo>
                <a:lnTo>
                  <a:pt x="1614204" y="6483831"/>
                </a:lnTo>
                <a:cubicBezTo>
                  <a:pt x="1614204" y="6471321"/>
                  <a:pt x="1611577" y="6461763"/>
                  <a:pt x="1606321" y="6455159"/>
                </a:cubicBezTo>
                <a:cubicBezTo>
                  <a:pt x="1601066" y="6448555"/>
                  <a:pt x="1594508" y="6445252"/>
                  <a:pt x="1586648" y="6445252"/>
                </a:cubicBezTo>
                <a:close/>
                <a:moveTo>
                  <a:pt x="1317367" y="6445252"/>
                </a:moveTo>
                <a:cubicBezTo>
                  <a:pt x="1312483" y="6445252"/>
                  <a:pt x="1308076" y="6446648"/>
                  <a:pt x="1304147" y="6449438"/>
                </a:cubicBezTo>
                <a:cubicBezTo>
                  <a:pt x="1300217" y="6452229"/>
                  <a:pt x="1297042" y="6456601"/>
                  <a:pt x="1294624" y="6462554"/>
                </a:cubicBezTo>
                <a:cubicBezTo>
                  <a:pt x="1292205" y="6468507"/>
                  <a:pt x="1290996" y="6475460"/>
                  <a:pt x="1290996" y="6483413"/>
                </a:cubicBezTo>
                <a:cubicBezTo>
                  <a:pt x="1290996" y="6495273"/>
                  <a:pt x="1293740" y="6504737"/>
                  <a:pt x="1299228" y="6511807"/>
                </a:cubicBezTo>
                <a:cubicBezTo>
                  <a:pt x="1304019" y="6517946"/>
                  <a:pt x="1310041" y="6521015"/>
                  <a:pt x="1317297" y="6521015"/>
                </a:cubicBezTo>
                <a:cubicBezTo>
                  <a:pt x="1320692" y="6521015"/>
                  <a:pt x="1323785" y="6520207"/>
                  <a:pt x="1326575" y="6518590"/>
                </a:cubicBezTo>
                <a:cubicBezTo>
                  <a:pt x="1329366" y="6516973"/>
                  <a:pt x="1331877" y="6514571"/>
                  <a:pt x="1334110" y="6511384"/>
                </a:cubicBezTo>
                <a:cubicBezTo>
                  <a:pt x="1334110" y="6519757"/>
                  <a:pt x="1333807" y="6525245"/>
                  <a:pt x="1333203" y="6527850"/>
                </a:cubicBezTo>
                <a:cubicBezTo>
                  <a:pt x="1332226" y="6532129"/>
                  <a:pt x="1330401" y="6535351"/>
                  <a:pt x="1327727" y="6537514"/>
                </a:cubicBezTo>
                <a:cubicBezTo>
                  <a:pt x="1325052" y="6539677"/>
                  <a:pt x="1321459" y="6540758"/>
                  <a:pt x="1316948" y="6540758"/>
                </a:cubicBezTo>
                <a:cubicBezTo>
                  <a:pt x="1312809" y="6540758"/>
                  <a:pt x="1309577" y="6539787"/>
                  <a:pt x="1307251" y="6537846"/>
                </a:cubicBezTo>
                <a:cubicBezTo>
                  <a:pt x="1304926" y="6535904"/>
                  <a:pt x="1303530" y="6532945"/>
                  <a:pt x="1303065" y="6528968"/>
                </a:cubicBezTo>
                <a:lnTo>
                  <a:pt x="1293019" y="6527154"/>
                </a:lnTo>
                <a:cubicBezTo>
                  <a:pt x="1292880" y="6534642"/>
                  <a:pt x="1294926" y="6540502"/>
                  <a:pt x="1299159" y="6544735"/>
                </a:cubicBezTo>
                <a:cubicBezTo>
                  <a:pt x="1303391" y="6548967"/>
                  <a:pt x="1309437" y="6551083"/>
                  <a:pt x="1317297" y="6551083"/>
                </a:cubicBezTo>
                <a:cubicBezTo>
                  <a:pt x="1323250" y="6551083"/>
                  <a:pt x="1328343" y="6549676"/>
                  <a:pt x="1332575" y="6546863"/>
                </a:cubicBezTo>
                <a:cubicBezTo>
                  <a:pt x="1336807" y="6544049"/>
                  <a:pt x="1339854" y="6540212"/>
                  <a:pt x="1341714" y="6535352"/>
                </a:cubicBezTo>
                <a:cubicBezTo>
                  <a:pt x="1343574" y="6530491"/>
                  <a:pt x="1344505" y="6522364"/>
                  <a:pt x="1344505" y="6510969"/>
                </a:cubicBezTo>
                <a:lnTo>
                  <a:pt x="1344505" y="6446927"/>
                </a:lnTo>
                <a:lnTo>
                  <a:pt x="1335017" y="6446927"/>
                </a:lnTo>
                <a:lnTo>
                  <a:pt x="1335017" y="6455787"/>
                </a:lnTo>
                <a:cubicBezTo>
                  <a:pt x="1332738" y="6452275"/>
                  <a:pt x="1330122" y="6449642"/>
                  <a:pt x="1327168" y="6447886"/>
                </a:cubicBezTo>
                <a:cubicBezTo>
                  <a:pt x="1324215" y="6446130"/>
                  <a:pt x="1320948" y="6445252"/>
                  <a:pt x="1317367" y="6445252"/>
                </a:cubicBezTo>
                <a:close/>
                <a:moveTo>
                  <a:pt x="1250831" y="6445252"/>
                </a:moveTo>
                <a:cubicBezTo>
                  <a:pt x="1248366" y="6445252"/>
                  <a:pt x="1246145" y="6446101"/>
                  <a:pt x="1244169" y="6447799"/>
                </a:cubicBezTo>
                <a:cubicBezTo>
                  <a:pt x="1242192" y="6449496"/>
                  <a:pt x="1240018" y="6452950"/>
                  <a:pt x="1237646" y="6458159"/>
                </a:cubicBezTo>
                <a:lnTo>
                  <a:pt x="1237646" y="6446927"/>
                </a:lnTo>
                <a:lnTo>
                  <a:pt x="1230693" y="6446927"/>
                </a:lnTo>
                <a:lnTo>
                  <a:pt x="1228368" y="6446927"/>
                </a:lnTo>
                <a:lnTo>
                  <a:pt x="1220369" y="6446927"/>
                </a:lnTo>
                <a:lnTo>
                  <a:pt x="1207392" y="6490086"/>
                </a:lnTo>
                <a:cubicBezTo>
                  <a:pt x="1205764" y="6495571"/>
                  <a:pt x="1204369" y="6501196"/>
                  <a:pt x="1203206" y="6506960"/>
                </a:cubicBezTo>
                <a:cubicBezTo>
                  <a:pt x="1201858" y="6500871"/>
                  <a:pt x="1200392" y="6495154"/>
                  <a:pt x="1198811" y="6489808"/>
                </a:cubicBezTo>
                <a:lnTo>
                  <a:pt x="1186114" y="6446927"/>
                </a:lnTo>
                <a:lnTo>
                  <a:pt x="1175022" y="6446927"/>
                </a:lnTo>
                <a:lnTo>
                  <a:pt x="1198132" y="6521125"/>
                </a:lnTo>
                <a:cubicBezTo>
                  <a:pt x="1195756" y="6528678"/>
                  <a:pt x="1194406" y="6532780"/>
                  <a:pt x="1194080" y="6533431"/>
                </a:cubicBezTo>
                <a:cubicBezTo>
                  <a:pt x="1193149" y="6535292"/>
                  <a:pt x="1191974" y="6536665"/>
                  <a:pt x="1190554" y="6537549"/>
                </a:cubicBezTo>
                <a:cubicBezTo>
                  <a:pt x="1189134" y="6538433"/>
                  <a:pt x="1187330" y="6538875"/>
                  <a:pt x="1185143" y="6538875"/>
                </a:cubicBezTo>
                <a:cubicBezTo>
                  <a:pt x="1183514" y="6538875"/>
                  <a:pt x="1181559" y="6538503"/>
                  <a:pt x="1179277" y="6537758"/>
                </a:cubicBezTo>
                <a:lnTo>
                  <a:pt x="1180394" y="6549548"/>
                </a:lnTo>
                <a:cubicBezTo>
                  <a:pt x="1182862" y="6550572"/>
                  <a:pt x="1185075" y="6551083"/>
                  <a:pt x="1187032" y="6551083"/>
                </a:cubicBezTo>
                <a:cubicBezTo>
                  <a:pt x="1189827" y="6551083"/>
                  <a:pt x="1192331" y="6550362"/>
                  <a:pt x="1194543" y="6548921"/>
                </a:cubicBezTo>
                <a:cubicBezTo>
                  <a:pt x="1196756" y="6547479"/>
                  <a:pt x="1198736" y="6545118"/>
                  <a:pt x="1200483" y="6541840"/>
                </a:cubicBezTo>
                <a:cubicBezTo>
                  <a:pt x="1202229" y="6538561"/>
                  <a:pt x="1204617" y="6532038"/>
                  <a:pt x="1207645" y="6522271"/>
                </a:cubicBezTo>
                <a:lnTo>
                  <a:pt x="1228368" y="6454529"/>
                </a:lnTo>
                <a:lnTo>
                  <a:pt x="1228368" y="6521015"/>
                </a:lnTo>
                <a:lnTo>
                  <a:pt x="1238623" y="6521015"/>
                </a:lnTo>
                <a:lnTo>
                  <a:pt x="1238623" y="6482227"/>
                </a:lnTo>
                <a:cubicBezTo>
                  <a:pt x="1238623" y="6476832"/>
                  <a:pt x="1239274" y="6471739"/>
                  <a:pt x="1240576" y="6466949"/>
                </a:cubicBezTo>
                <a:cubicBezTo>
                  <a:pt x="1241320" y="6464205"/>
                  <a:pt x="1242599" y="6462065"/>
                  <a:pt x="1244413" y="6460531"/>
                </a:cubicBezTo>
                <a:cubicBezTo>
                  <a:pt x="1246227" y="6458996"/>
                  <a:pt x="1248227" y="6458228"/>
                  <a:pt x="1250413" y="6458228"/>
                </a:cubicBezTo>
                <a:cubicBezTo>
                  <a:pt x="1252831" y="6458228"/>
                  <a:pt x="1255319" y="6459135"/>
                  <a:pt x="1257877" y="6460949"/>
                </a:cubicBezTo>
                <a:lnTo>
                  <a:pt x="1261365" y="6449299"/>
                </a:lnTo>
                <a:cubicBezTo>
                  <a:pt x="1257784" y="6446601"/>
                  <a:pt x="1254273" y="6445252"/>
                  <a:pt x="1250831" y="6445252"/>
                </a:cubicBezTo>
                <a:close/>
                <a:moveTo>
                  <a:pt x="1141038" y="6445252"/>
                </a:moveTo>
                <a:cubicBezTo>
                  <a:pt x="1137369" y="6445252"/>
                  <a:pt x="1134119" y="6446136"/>
                  <a:pt x="1131286" y="6447903"/>
                </a:cubicBezTo>
                <a:cubicBezTo>
                  <a:pt x="1128454" y="6449671"/>
                  <a:pt x="1125877" y="6452554"/>
                  <a:pt x="1123555" y="6456554"/>
                </a:cubicBezTo>
                <a:lnTo>
                  <a:pt x="1123555" y="6446927"/>
                </a:lnTo>
                <a:lnTo>
                  <a:pt x="1114068" y="6446927"/>
                </a:lnTo>
                <a:lnTo>
                  <a:pt x="1114068" y="6549409"/>
                </a:lnTo>
                <a:lnTo>
                  <a:pt x="1124323" y="6549409"/>
                </a:lnTo>
                <a:lnTo>
                  <a:pt x="1124323" y="6513341"/>
                </a:lnTo>
                <a:cubicBezTo>
                  <a:pt x="1126322" y="6516318"/>
                  <a:pt x="1128695" y="6518620"/>
                  <a:pt x="1131439" y="6520248"/>
                </a:cubicBezTo>
                <a:cubicBezTo>
                  <a:pt x="1134182" y="6521876"/>
                  <a:pt x="1137136" y="6522690"/>
                  <a:pt x="1140298" y="6522690"/>
                </a:cubicBezTo>
                <a:cubicBezTo>
                  <a:pt x="1147414" y="6522690"/>
                  <a:pt x="1153611" y="6519283"/>
                  <a:pt x="1158890" y="6512469"/>
                </a:cubicBezTo>
                <a:cubicBezTo>
                  <a:pt x="1164169" y="6505656"/>
                  <a:pt x="1166808" y="6495947"/>
                  <a:pt x="1166808" y="6483343"/>
                </a:cubicBezTo>
                <a:cubicBezTo>
                  <a:pt x="1166808" y="6475204"/>
                  <a:pt x="1165636" y="6468239"/>
                  <a:pt x="1163291" y="6462449"/>
                </a:cubicBezTo>
                <a:cubicBezTo>
                  <a:pt x="1160946" y="6456659"/>
                  <a:pt x="1157846" y="6452345"/>
                  <a:pt x="1153993" y="6449508"/>
                </a:cubicBezTo>
                <a:cubicBezTo>
                  <a:pt x="1150139" y="6446671"/>
                  <a:pt x="1145821" y="6445252"/>
                  <a:pt x="1141038" y="6445252"/>
                </a:cubicBezTo>
                <a:close/>
                <a:moveTo>
                  <a:pt x="1071949" y="6445252"/>
                </a:moveTo>
                <a:cubicBezTo>
                  <a:pt x="1063717" y="6445252"/>
                  <a:pt x="1056915" y="6448508"/>
                  <a:pt x="1051543" y="6455019"/>
                </a:cubicBezTo>
                <a:cubicBezTo>
                  <a:pt x="1046172" y="6461531"/>
                  <a:pt x="1043486" y="6471181"/>
                  <a:pt x="1043486" y="6483971"/>
                </a:cubicBezTo>
                <a:cubicBezTo>
                  <a:pt x="1043486" y="6496714"/>
                  <a:pt x="1046195" y="6506353"/>
                  <a:pt x="1051613" y="6512888"/>
                </a:cubicBezTo>
                <a:cubicBezTo>
                  <a:pt x="1057031" y="6519422"/>
                  <a:pt x="1063810" y="6522690"/>
                  <a:pt x="1071949" y="6522690"/>
                </a:cubicBezTo>
                <a:cubicBezTo>
                  <a:pt x="1080228" y="6522690"/>
                  <a:pt x="1087041" y="6519434"/>
                  <a:pt x="1092390" y="6512923"/>
                </a:cubicBezTo>
                <a:cubicBezTo>
                  <a:pt x="1097738" y="6506411"/>
                  <a:pt x="1100412" y="6496505"/>
                  <a:pt x="1100412" y="6483204"/>
                </a:cubicBezTo>
                <a:cubicBezTo>
                  <a:pt x="1100412" y="6470925"/>
                  <a:pt x="1097692" y="6461531"/>
                  <a:pt x="1092250" y="6455019"/>
                </a:cubicBezTo>
                <a:cubicBezTo>
                  <a:pt x="1086809" y="6448508"/>
                  <a:pt x="1080042" y="6445252"/>
                  <a:pt x="1071949" y="6445252"/>
                </a:cubicBezTo>
                <a:close/>
                <a:moveTo>
                  <a:pt x="883892" y="6440020"/>
                </a:moveTo>
                <a:cubicBezTo>
                  <a:pt x="876950" y="6440020"/>
                  <a:pt x="871348" y="6442561"/>
                  <a:pt x="867086" y="6447642"/>
                </a:cubicBezTo>
                <a:cubicBezTo>
                  <a:pt x="862824" y="6452724"/>
                  <a:pt x="860692" y="6460113"/>
                  <a:pt x="860692" y="6469809"/>
                </a:cubicBezTo>
                <a:cubicBezTo>
                  <a:pt x="860692" y="6479505"/>
                  <a:pt x="862847" y="6486941"/>
                  <a:pt x="867156" y="6492115"/>
                </a:cubicBezTo>
                <a:cubicBezTo>
                  <a:pt x="871465" y="6497290"/>
                  <a:pt x="876880" y="6499877"/>
                  <a:pt x="883401" y="6499877"/>
                </a:cubicBezTo>
                <a:cubicBezTo>
                  <a:pt x="888479" y="6499877"/>
                  <a:pt x="892917" y="6498191"/>
                  <a:pt x="896713" y="6494819"/>
                </a:cubicBezTo>
                <a:cubicBezTo>
                  <a:pt x="900509" y="6491447"/>
                  <a:pt x="902990" y="6486762"/>
                  <a:pt x="904155" y="6480762"/>
                </a:cubicBezTo>
                <a:lnTo>
                  <a:pt x="897178" y="6478250"/>
                </a:lnTo>
                <a:cubicBezTo>
                  <a:pt x="896292" y="6482529"/>
                  <a:pt x="894521" y="6485843"/>
                  <a:pt x="891863" y="6488192"/>
                </a:cubicBezTo>
                <a:cubicBezTo>
                  <a:pt x="889206" y="6490540"/>
                  <a:pt x="886199" y="6491715"/>
                  <a:pt x="882842" y="6491715"/>
                </a:cubicBezTo>
                <a:cubicBezTo>
                  <a:pt x="878739" y="6491715"/>
                  <a:pt x="875312" y="6489918"/>
                  <a:pt x="872562" y="6486326"/>
                </a:cubicBezTo>
                <a:cubicBezTo>
                  <a:pt x="869811" y="6482734"/>
                  <a:pt x="868436" y="6477391"/>
                  <a:pt x="868436" y="6470300"/>
                </a:cubicBezTo>
                <a:cubicBezTo>
                  <a:pt x="868436" y="6462881"/>
                  <a:pt x="869881" y="6457282"/>
                  <a:pt x="872772" y="6453502"/>
                </a:cubicBezTo>
                <a:cubicBezTo>
                  <a:pt x="875663" y="6449723"/>
                  <a:pt x="879276" y="6447834"/>
                  <a:pt x="883613" y="6447834"/>
                </a:cubicBezTo>
                <a:cubicBezTo>
                  <a:pt x="886503" y="6447834"/>
                  <a:pt x="889079" y="6448729"/>
                  <a:pt x="891341" y="6450520"/>
                </a:cubicBezTo>
                <a:cubicBezTo>
                  <a:pt x="893602" y="6452310"/>
                  <a:pt x="895315" y="6454973"/>
                  <a:pt x="896481" y="6458507"/>
                </a:cubicBezTo>
                <a:lnTo>
                  <a:pt x="903317" y="6456484"/>
                </a:lnTo>
                <a:cubicBezTo>
                  <a:pt x="902060" y="6451275"/>
                  <a:pt x="899707" y="6447229"/>
                  <a:pt x="896260" y="6444346"/>
                </a:cubicBezTo>
                <a:cubicBezTo>
                  <a:pt x="892813" y="6441462"/>
                  <a:pt x="888690" y="6440020"/>
                  <a:pt x="883892" y="6440020"/>
                </a:cubicBezTo>
                <a:close/>
                <a:moveTo>
                  <a:pt x="2030135" y="6429486"/>
                </a:moveTo>
                <a:cubicBezTo>
                  <a:pt x="2031390" y="6434927"/>
                  <a:pt x="2033366" y="6441997"/>
                  <a:pt x="2036063" y="6450694"/>
                </a:cubicBezTo>
                <a:lnTo>
                  <a:pt x="2044779" y="6479018"/>
                </a:lnTo>
                <a:lnTo>
                  <a:pt x="2016211" y="6479018"/>
                </a:lnTo>
                <a:lnTo>
                  <a:pt x="2025540" y="6449020"/>
                </a:lnTo>
                <a:cubicBezTo>
                  <a:pt x="2027520" y="6442555"/>
                  <a:pt x="2029051" y="6436044"/>
                  <a:pt x="2030135" y="6429486"/>
                </a:cubicBezTo>
                <a:close/>
                <a:moveTo>
                  <a:pt x="883226" y="6425649"/>
                </a:moveTo>
                <a:cubicBezTo>
                  <a:pt x="892713" y="6425649"/>
                  <a:pt x="900946" y="6429679"/>
                  <a:pt x="907922" y="6437738"/>
                </a:cubicBezTo>
                <a:cubicBezTo>
                  <a:pt x="915456" y="6446401"/>
                  <a:pt x="919223" y="6457045"/>
                  <a:pt x="919223" y="6469670"/>
                </a:cubicBezTo>
                <a:cubicBezTo>
                  <a:pt x="919223" y="6481409"/>
                  <a:pt x="915921" y="6491494"/>
                  <a:pt x="909317" y="6499925"/>
                </a:cubicBezTo>
                <a:cubicBezTo>
                  <a:pt x="902155" y="6509055"/>
                  <a:pt x="893458" y="6513620"/>
                  <a:pt x="883226" y="6513620"/>
                </a:cubicBezTo>
                <a:cubicBezTo>
                  <a:pt x="873738" y="6513620"/>
                  <a:pt x="865506" y="6509614"/>
                  <a:pt x="858530" y="6501603"/>
                </a:cubicBezTo>
                <a:cubicBezTo>
                  <a:pt x="850995" y="6492938"/>
                  <a:pt x="847228" y="6482294"/>
                  <a:pt x="847228" y="6469670"/>
                </a:cubicBezTo>
                <a:cubicBezTo>
                  <a:pt x="847228" y="6457930"/>
                  <a:pt x="850530" y="6447822"/>
                  <a:pt x="857134" y="6439344"/>
                </a:cubicBezTo>
                <a:cubicBezTo>
                  <a:pt x="864250" y="6430214"/>
                  <a:pt x="872947" y="6425649"/>
                  <a:pt x="883226" y="6425649"/>
                </a:cubicBezTo>
                <a:close/>
                <a:moveTo>
                  <a:pt x="2421955" y="6421045"/>
                </a:moveTo>
                <a:lnTo>
                  <a:pt x="2411700" y="6428579"/>
                </a:lnTo>
                <a:lnTo>
                  <a:pt x="2411700" y="6446927"/>
                </a:lnTo>
                <a:lnTo>
                  <a:pt x="2404165" y="6446927"/>
                </a:lnTo>
                <a:lnTo>
                  <a:pt x="2404165" y="6456694"/>
                </a:lnTo>
                <a:lnTo>
                  <a:pt x="2411700" y="6456694"/>
                </a:lnTo>
                <a:lnTo>
                  <a:pt x="2411700" y="6499319"/>
                </a:lnTo>
                <a:cubicBezTo>
                  <a:pt x="2411700" y="6506667"/>
                  <a:pt x="2412107" y="6511574"/>
                  <a:pt x="2412921" y="6514039"/>
                </a:cubicBezTo>
                <a:cubicBezTo>
                  <a:pt x="2413735" y="6516504"/>
                  <a:pt x="2415235" y="6518446"/>
                  <a:pt x="2417421" y="6519864"/>
                </a:cubicBezTo>
                <a:cubicBezTo>
                  <a:pt x="2419606" y="6521283"/>
                  <a:pt x="2422490" y="6521992"/>
                  <a:pt x="2426071" y="6521992"/>
                </a:cubicBezTo>
                <a:lnTo>
                  <a:pt x="2432786" y="6521015"/>
                </a:lnTo>
                <a:lnTo>
                  <a:pt x="2486528" y="6521015"/>
                </a:lnTo>
                <a:lnTo>
                  <a:pt x="2486528" y="6510202"/>
                </a:lnTo>
                <a:lnTo>
                  <a:pt x="2458405" y="6510202"/>
                </a:lnTo>
                <a:cubicBezTo>
                  <a:pt x="2454357" y="6510202"/>
                  <a:pt x="2450030" y="6510411"/>
                  <a:pt x="2445424" y="6510830"/>
                </a:cubicBezTo>
                <a:lnTo>
                  <a:pt x="2451786" y="6502249"/>
                </a:lnTo>
                <a:lnTo>
                  <a:pt x="2484784" y="6455229"/>
                </a:lnTo>
                <a:lnTo>
                  <a:pt x="2484784" y="6446927"/>
                </a:lnTo>
                <a:lnTo>
                  <a:pt x="2435043" y="6446927"/>
                </a:lnTo>
                <a:lnTo>
                  <a:pt x="2435043" y="6457112"/>
                </a:lnTo>
                <a:lnTo>
                  <a:pt x="2459828" y="6457112"/>
                </a:lnTo>
                <a:cubicBezTo>
                  <a:pt x="2463179" y="6457112"/>
                  <a:pt x="2467065" y="6456973"/>
                  <a:pt x="2471487" y="6456694"/>
                </a:cubicBezTo>
                <a:lnTo>
                  <a:pt x="2432740" y="6510830"/>
                </a:lnTo>
                <a:lnTo>
                  <a:pt x="2432740" y="6512889"/>
                </a:lnTo>
                <a:lnTo>
                  <a:pt x="2432350" y="6509783"/>
                </a:lnTo>
                <a:cubicBezTo>
                  <a:pt x="2430489" y="6510109"/>
                  <a:pt x="2428978" y="6510272"/>
                  <a:pt x="2427815" y="6510272"/>
                </a:cubicBezTo>
                <a:cubicBezTo>
                  <a:pt x="2425397" y="6510272"/>
                  <a:pt x="2423746" y="6509435"/>
                  <a:pt x="2422862" y="6507760"/>
                </a:cubicBezTo>
                <a:cubicBezTo>
                  <a:pt x="2422257" y="6506598"/>
                  <a:pt x="2421955" y="6504016"/>
                  <a:pt x="2421955" y="6500017"/>
                </a:cubicBezTo>
                <a:lnTo>
                  <a:pt x="2421955" y="6456694"/>
                </a:lnTo>
                <a:lnTo>
                  <a:pt x="2432350" y="6456694"/>
                </a:lnTo>
                <a:lnTo>
                  <a:pt x="2432350" y="6446927"/>
                </a:lnTo>
                <a:lnTo>
                  <a:pt x="2421955" y="6446927"/>
                </a:lnTo>
                <a:close/>
                <a:moveTo>
                  <a:pt x="1440880" y="6421045"/>
                </a:moveTo>
                <a:lnTo>
                  <a:pt x="1430625" y="6428579"/>
                </a:lnTo>
                <a:lnTo>
                  <a:pt x="1430625" y="6446927"/>
                </a:lnTo>
                <a:lnTo>
                  <a:pt x="1423090" y="6446927"/>
                </a:lnTo>
                <a:lnTo>
                  <a:pt x="1423090" y="6456694"/>
                </a:lnTo>
                <a:lnTo>
                  <a:pt x="1430625" y="6456694"/>
                </a:lnTo>
                <a:lnTo>
                  <a:pt x="1430625" y="6499319"/>
                </a:lnTo>
                <a:cubicBezTo>
                  <a:pt x="1430625" y="6506667"/>
                  <a:pt x="1431032" y="6511574"/>
                  <a:pt x="1431846" y="6514039"/>
                </a:cubicBezTo>
                <a:cubicBezTo>
                  <a:pt x="1432660" y="6516504"/>
                  <a:pt x="1434160" y="6518446"/>
                  <a:pt x="1436345" y="6519864"/>
                </a:cubicBezTo>
                <a:cubicBezTo>
                  <a:pt x="1438531" y="6521283"/>
                  <a:pt x="1441415" y="6521992"/>
                  <a:pt x="1444996" y="6521992"/>
                </a:cubicBezTo>
                <a:cubicBezTo>
                  <a:pt x="1447275" y="6521992"/>
                  <a:pt x="1449833" y="6521620"/>
                  <a:pt x="1452670" y="6520876"/>
                </a:cubicBezTo>
                <a:lnTo>
                  <a:pt x="1451275" y="6509783"/>
                </a:lnTo>
                <a:cubicBezTo>
                  <a:pt x="1449414" y="6510109"/>
                  <a:pt x="1447903" y="6510272"/>
                  <a:pt x="1446740" y="6510272"/>
                </a:cubicBezTo>
                <a:cubicBezTo>
                  <a:pt x="1444322" y="6510272"/>
                  <a:pt x="1442671" y="6509435"/>
                  <a:pt x="1441787" y="6507760"/>
                </a:cubicBezTo>
                <a:cubicBezTo>
                  <a:pt x="1441182" y="6506598"/>
                  <a:pt x="1440880" y="6504016"/>
                  <a:pt x="1440880" y="6500017"/>
                </a:cubicBezTo>
                <a:lnTo>
                  <a:pt x="1440880" y="6456694"/>
                </a:lnTo>
                <a:lnTo>
                  <a:pt x="1451275" y="6456694"/>
                </a:lnTo>
                <a:lnTo>
                  <a:pt x="1451275" y="6446927"/>
                </a:lnTo>
                <a:lnTo>
                  <a:pt x="1440880" y="6446927"/>
                </a:lnTo>
                <a:close/>
                <a:moveTo>
                  <a:pt x="6208295" y="6421045"/>
                </a:moveTo>
                <a:lnTo>
                  <a:pt x="6198040" y="6428579"/>
                </a:lnTo>
                <a:lnTo>
                  <a:pt x="6198040" y="6446927"/>
                </a:lnTo>
                <a:lnTo>
                  <a:pt x="6190505" y="6446927"/>
                </a:lnTo>
                <a:lnTo>
                  <a:pt x="6190505" y="6456694"/>
                </a:lnTo>
                <a:lnTo>
                  <a:pt x="6198040" y="6456694"/>
                </a:lnTo>
                <a:lnTo>
                  <a:pt x="6198040" y="6499319"/>
                </a:lnTo>
                <a:cubicBezTo>
                  <a:pt x="6198040" y="6506667"/>
                  <a:pt x="6198447" y="6511574"/>
                  <a:pt x="6199261" y="6514039"/>
                </a:cubicBezTo>
                <a:cubicBezTo>
                  <a:pt x="6200075" y="6516504"/>
                  <a:pt x="6201575" y="6518446"/>
                  <a:pt x="6203760" y="6519864"/>
                </a:cubicBezTo>
                <a:cubicBezTo>
                  <a:pt x="6205946" y="6521283"/>
                  <a:pt x="6208830" y="6521992"/>
                  <a:pt x="6212411" y="6521992"/>
                </a:cubicBezTo>
                <a:cubicBezTo>
                  <a:pt x="6214690" y="6521992"/>
                  <a:pt x="6217248" y="6521620"/>
                  <a:pt x="6220085" y="6520876"/>
                </a:cubicBezTo>
                <a:lnTo>
                  <a:pt x="6218690" y="6509783"/>
                </a:lnTo>
                <a:cubicBezTo>
                  <a:pt x="6216829" y="6510109"/>
                  <a:pt x="6215318" y="6510272"/>
                  <a:pt x="6214155" y="6510272"/>
                </a:cubicBezTo>
                <a:cubicBezTo>
                  <a:pt x="6211737" y="6510272"/>
                  <a:pt x="6210086" y="6509435"/>
                  <a:pt x="6209202" y="6507760"/>
                </a:cubicBezTo>
                <a:cubicBezTo>
                  <a:pt x="6208597" y="6506598"/>
                  <a:pt x="6208295" y="6504016"/>
                  <a:pt x="6208295" y="6500017"/>
                </a:cubicBezTo>
                <a:lnTo>
                  <a:pt x="6208295" y="6456694"/>
                </a:lnTo>
                <a:lnTo>
                  <a:pt x="6218690" y="6456694"/>
                </a:lnTo>
                <a:lnTo>
                  <a:pt x="6218690" y="6446927"/>
                </a:lnTo>
                <a:lnTo>
                  <a:pt x="6208295" y="6446927"/>
                </a:lnTo>
                <a:close/>
                <a:moveTo>
                  <a:pt x="6319284" y="6418742"/>
                </a:moveTo>
                <a:lnTo>
                  <a:pt x="6319284" y="6521015"/>
                </a:lnTo>
                <a:lnTo>
                  <a:pt x="6329539" y="6521015"/>
                </a:lnTo>
                <a:lnTo>
                  <a:pt x="6329539" y="6418742"/>
                </a:lnTo>
                <a:close/>
                <a:moveTo>
                  <a:pt x="6224382" y="6418742"/>
                </a:moveTo>
                <a:lnTo>
                  <a:pt x="6224382" y="6433183"/>
                </a:lnTo>
                <a:lnTo>
                  <a:pt x="6234638" y="6433183"/>
                </a:lnTo>
                <a:lnTo>
                  <a:pt x="6234638" y="6418742"/>
                </a:lnTo>
                <a:close/>
                <a:moveTo>
                  <a:pt x="6034361" y="6418742"/>
                </a:moveTo>
                <a:lnTo>
                  <a:pt x="6034361" y="6455438"/>
                </a:lnTo>
                <a:cubicBezTo>
                  <a:pt x="6032458" y="6452229"/>
                  <a:pt x="6030054" y="6449729"/>
                  <a:pt x="6027153" y="6447938"/>
                </a:cubicBezTo>
                <a:cubicBezTo>
                  <a:pt x="6024250" y="6446148"/>
                  <a:pt x="6021105" y="6445252"/>
                  <a:pt x="6017716" y="6445252"/>
                </a:cubicBezTo>
                <a:cubicBezTo>
                  <a:pt x="6012979" y="6445252"/>
                  <a:pt x="6008673" y="6446671"/>
                  <a:pt x="6004796" y="6449508"/>
                </a:cubicBezTo>
                <a:cubicBezTo>
                  <a:pt x="6000918" y="6452345"/>
                  <a:pt x="5997819" y="6456694"/>
                  <a:pt x="5995497" y="6462554"/>
                </a:cubicBezTo>
                <a:cubicBezTo>
                  <a:pt x="5993176" y="6468414"/>
                  <a:pt x="5992015" y="6475553"/>
                  <a:pt x="5992015" y="6483971"/>
                </a:cubicBezTo>
                <a:cubicBezTo>
                  <a:pt x="5992015" y="6496249"/>
                  <a:pt x="5994631" y="6505772"/>
                  <a:pt x="5999864" y="6512539"/>
                </a:cubicBezTo>
                <a:cubicBezTo>
                  <a:pt x="6005096" y="6519306"/>
                  <a:pt x="6011293" y="6522690"/>
                  <a:pt x="6018455" y="6522690"/>
                </a:cubicBezTo>
                <a:cubicBezTo>
                  <a:pt x="6021851" y="6522690"/>
                  <a:pt x="6025013" y="6521748"/>
                  <a:pt x="6027944" y="6519864"/>
                </a:cubicBezTo>
                <a:cubicBezTo>
                  <a:pt x="6030874" y="6517981"/>
                  <a:pt x="6033269" y="6515248"/>
                  <a:pt x="6035129" y="6511667"/>
                </a:cubicBezTo>
                <a:lnTo>
                  <a:pt x="6035129" y="6521015"/>
                </a:lnTo>
                <a:lnTo>
                  <a:pt x="6044756" y="6521015"/>
                </a:lnTo>
                <a:lnTo>
                  <a:pt x="6044756" y="6418742"/>
                </a:lnTo>
                <a:close/>
                <a:moveTo>
                  <a:pt x="2790947" y="6418742"/>
                </a:moveTo>
                <a:lnTo>
                  <a:pt x="2790947" y="6455438"/>
                </a:lnTo>
                <a:cubicBezTo>
                  <a:pt x="2789043" y="6452229"/>
                  <a:pt x="2786640" y="6449729"/>
                  <a:pt x="2783737" y="6447938"/>
                </a:cubicBezTo>
                <a:cubicBezTo>
                  <a:pt x="2780835" y="6446148"/>
                  <a:pt x="2777690" y="6445252"/>
                  <a:pt x="2774300" y="6445252"/>
                </a:cubicBezTo>
                <a:cubicBezTo>
                  <a:pt x="2769564" y="6445252"/>
                  <a:pt x="2765258" y="6446671"/>
                  <a:pt x="2761380" y="6449508"/>
                </a:cubicBezTo>
                <a:cubicBezTo>
                  <a:pt x="2757503" y="6452345"/>
                  <a:pt x="2754404" y="6456694"/>
                  <a:pt x="2752082" y="6462554"/>
                </a:cubicBezTo>
                <a:cubicBezTo>
                  <a:pt x="2749761" y="6468414"/>
                  <a:pt x="2748600" y="6475553"/>
                  <a:pt x="2748600" y="6483971"/>
                </a:cubicBezTo>
                <a:cubicBezTo>
                  <a:pt x="2748600" y="6496249"/>
                  <a:pt x="2751216" y="6505772"/>
                  <a:pt x="2756449" y="6512539"/>
                </a:cubicBezTo>
                <a:cubicBezTo>
                  <a:pt x="2761681" y="6519306"/>
                  <a:pt x="2767878" y="6522690"/>
                  <a:pt x="2775041" y="6522690"/>
                </a:cubicBezTo>
                <a:cubicBezTo>
                  <a:pt x="2778436" y="6522690"/>
                  <a:pt x="2781598" y="6521748"/>
                  <a:pt x="2784528" y="6519864"/>
                </a:cubicBezTo>
                <a:cubicBezTo>
                  <a:pt x="2787458" y="6517981"/>
                  <a:pt x="2789854" y="6515248"/>
                  <a:pt x="2791714" y="6511667"/>
                </a:cubicBezTo>
                <a:lnTo>
                  <a:pt x="2791714" y="6521015"/>
                </a:lnTo>
                <a:lnTo>
                  <a:pt x="2801341" y="6521015"/>
                </a:lnTo>
                <a:lnTo>
                  <a:pt x="2801341" y="6418742"/>
                </a:lnTo>
                <a:close/>
                <a:moveTo>
                  <a:pt x="2590094" y="6418742"/>
                </a:moveTo>
                <a:lnTo>
                  <a:pt x="2590094" y="6521015"/>
                </a:lnTo>
                <a:lnTo>
                  <a:pt x="2600349" y="6521015"/>
                </a:lnTo>
                <a:lnTo>
                  <a:pt x="2600349" y="6418742"/>
                </a:lnTo>
                <a:close/>
                <a:moveTo>
                  <a:pt x="2380892" y="6418742"/>
                </a:moveTo>
                <a:lnTo>
                  <a:pt x="2380892" y="6433183"/>
                </a:lnTo>
                <a:lnTo>
                  <a:pt x="2391148" y="6433183"/>
                </a:lnTo>
                <a:lnTo>
                  <a:pt x="2391148" y="6418742"/>
                </a:lnTo>
                <a:close/>
                <a:moveTo>
                  <a:pt x="2024493" y="6418742"/>
                </a:moveTo>
                <a:lnTo>
                  <a:pt x="1992149" y="6521015"/>
                </a:lnTo>
                <a:lnTo>
                  <a:pt x="2003850" y="6521015"/>
                </a:lnTo>
                <a:lnTo>
                  <a:pt x="2012966" y="6490040"/>
                </a:lnTo>
                <a:lnTo>
                  <a:pt x="2048249" y="6490040"/>
                </a:lnTo>
                <a:lnTo>
                  <a:pt x="2058004" y="6521015"/>
                </a:lnTo>
                <a:lnTo>
                  <a:pt x="2070702" y="6521015"/>
                </a:lnTo>
                <a:lnTo>
                  <a:pt x="2036357" y="6418742"/>
                </a:lnTo>
                <a:close/>
                <a:moveTo>
                  <a:pt x="1818918" y="6418742"/>
                </a:moveTo>
                <a:lnTo>
                  <a:pt x="1818918" y="6433183"/>
                </a:lnTo>
                <a:lnTo>
                  <a:pt x="1829173" y="6433183"/>
                </a:lnTo>
                <a:lnTo>
                  <a:pt x="1829173" y="6418742"/>
                </a:lnTo>
                <a:close/>
                <a:moveTo>
                  <a:pt x="1752242" y="6418742"/>
                </a:moveTo>
                <a:lnTo>
                  <a:pt x="1752242" y="6433183"/>
                </a:lnTo>
                <a:lnTo>
                  <a:pt x="1762498" y="6433183"/>
                </a:lnTo>
                <a:lnTo>
                  <a:pt x="1762498" y="6418742"/>
                </a:lnTo>
                <a:close/>
                <a:moveTo>
                  <a:pt x="1361717" y="6418742"/>
                </a:moveTo>
                <a:lnTo>
                  <a:pt x="1361717" y="6521015"/>
                </a:lnTo>
                <a:lnTo>
                  <a:pt x="1371973" y="6521015"/>
                </a:lnTo>
                <a:lnTo>
                  <a:pt x="1371973" y="6480483"/>
                </a:lnTo>
                <a:cubicBezTo>
                  <a:pt x="1371973" y="6471367"/>
                  <a:pt x="1373542" y="6465019"/>
                  <a:pt x="1376682" y="6461437"/>
                </a:cubicBezTo>
                <a:cubicBezTo>
                  <a:pt x="1379821" y="6457856"/>
                  <a:pt x="1383623" y="6456066"/>
                  <a:pt x="1388088" y="6456066"/>
                </a:cubicBezTo>
                <a:cubicBezTo>
                  <a:pt x="1392088" y="6456066"/>
                  <a:pt x="1395227" y="6457461"/>
                  <a:pt x="1397506" y="6460252"/>
                </a:cubicBezTo>
                <a:cubicBezTo>
                  <a:pt x="1399785" y="6463042"/>
                  <a:pt x="1400924" y="6467646"/>
                  <a:pt x="1400924" y="6474065"/>
                </a:cubicBezTo>
                <a:lnTo>
                  <a:pt x="1400924" y="6521015"/>
                </a:lnTo>
                <a:lnTo>
                  <a:pt x="1411180" y="6521015"/>
                </a:lnTo>
                <a:lnTo>
                  <a:pt x="1411180" y="6474065"/>
                </a:lnTo>
                <a:cubicBezTo>
                  <a:pt x="1411180" y="6463089"/>
                  <a:pt x="1409307" y="6455542"/>
                  <a:pt x="1405564" y="6451426"/>
                </a:cubicBezTo>
                <a:cubicBezTo>
                  <a:pt x="1401820" y="6447310"/>
                  <a:pt x="1396715" y="6445252"/>
                  <a:pt x="1390251" y="6445252"/>
                </a:cubicBezTo>
                <a:cubicBezTo>
                  <a:pt x="1386576" y="6445252"/>
                  <a:pt x="1383216" y="6446101"/>
                  <a:pt x="1380170" y="6447799"/>
                </a:cubicBezTo>
                <a:cubicBezTo>
                  <a:pt x="1377123" y="6449496"/>
                  <a:pt x="1374391" y="6452043"/>
                  <a:pt x="1371973" y="6455438"/>
                </a:cubicBezTo>
                <a:lnTo>
                  <a:pt x="1371973" y="6418742"/>
                </a:lnTo>
                <a:close/>
                <a:moveTo>
                  <a:pt x="1266468" y="6418742"/>
                </a:moveTo>
                <a:lnTo>
                  <a:pt x="1266468" y="6433183"/>
                </a:lnTo>
                <a:lnTo>
                  <a:pt x="1276723" y="6433183"/>
                </a:lnTo>
                <a:lnTo>
                  <a:pt x="1276723" y="6418742"/>
                </a:lnTo>
                <a:close/>
                <a:moveTo>
                  <a:pt x="5958281" y="6416998"/>
                </a:moveTo>
                <a:cubicBezTo>
                  <a:pt x="5954503" y="6416998"/>
                  <a:pt x="5951368" y="6417766"/>
                  <a:pt x="5948872" y="6419301"/>
                </a:cubicBezTo>
                <a:cubicBezTo>
                  <a:pt x="5946378" y="6420835"/>
                  <a:pt x="5944525" y="6423056"/>
                  <a:pt x="5943311" y="6425963"/>
                </a:cubicBezTo>
                <a:cubicBezTo>
                  <a:pt x="5942099" y="6428870"/>
                  <a:pt x="5941493" y="6433230"/>
                  <a:pt x="5941493" y="6439044"/>
                </a:cubicBezTo>
                <a:lnTo>
                  <a:pt x="5941493" y="6446927"/>
                </a:lnTo>
                <a:lnTo>
                  <a:pt x="5932354" y="6446927"/>
                </a:lnTo>
                <a:lnTo>
                  <a:pt x="5932354" y="6456694"/>
                </a:lnTo>
                <a:lnTo>
                  <a:pt x="5941493" y="6456694"/>
                </a:lnTo>
                <a:lnTo>
                  <a:pt x="5941493" y="6521015"/>
                </a:lnTo>
                <a:lnTo>
                  <a:pt x="5951748" y="6521015"/>
                </a:lnTo>
                <a:lnTo>
                  <a:pt x="5951748" y="6456694"/>
                </a:lnTo>
                <a:lnTo>
                  <a:pt x="5963608" y="6456694"/>
                </a:lnTo>
                <a:lnTo>
                  <a:pt x="5963608" y="6446927"/>
                </a:lnTo>
                <a:lnTo>
                  <a:pt x="5951748" y="6446927"/>
                </a:lnTo>
                <a:lnTo>
                  <a:pt x="5951748" y="6440090"/>
                </a:lnTo>
                <a:cubicBezTo>
                  <a:pt x="5951748" y="6435579"/>
                  <a:pt x="5952411" y="6432521"/>
                  <a:pt x="5953736" y="6430916"/>
                </a:cubicBezTo>
                <a:cubicBezTo>
                  <a:pt x="5955062" y="6429312"/>
                  <a:pt x="5957260" y="6428509"/>
                  <a:pt x="5960329" y="6428509"/>
                </a:cubicBezTo>
                <a:cubicBezTo>
                  <a:pt x="5962236" y="6428509"/>
                  <a:pt x="5964259" y="6428742"/>
                  <a:pt x="5966398" y="6429207"/>
                </a:cubicBezTo>
                <a:lnTo>
                  <a:pt x="5967207" y="6423469"/>
                </a:lnTo>
                <a:lnTo>
                  <a:pt x="5967207" y="6433183"/>
                </a:lnTo>
                <a:lnTo>
                  <a:pt x="5977463" y="6433183"/>
                </a:lnTo>
                <a:lnTo>
                  <a:pt x="5977463" y="6418742"/>
                </a:lnTo>
                <a:lnTo>
                  <a:pt x="5967874" y="6418742"/>
                </a:lnTo>
                <a:lnTo>
                  <a:pt x="5967933" y="6418324"/>
                </a:lnTo>
                <a:cubicBezTo>
                  <a:pt x="5964435" y="6417440"/>
                  <a:pt x="5961218" y="6416998"/>
                  <a:pt x="5958281" y="6416998"/>
                </a:cubicBezTo>
                <a:close/>
                <a:moveTo>
                  <a:pt x="883226" y="6416998"/>
                </a:moveTo>
                <a:cubicBezTo>
                  <a:pt x="875877" y="6416998"/>
                  <a:pt x="868889" y="6419196"/>
                  <a:pt x="862262" y="6423591"/>
                </a:cubicBezTo>
                <a:cubicBezTo>
                  <a:pt x="855634" y="6427986"/>
                  <a:pt x="850274" y="6434300"/>
                  <a:pt x="846181" y="6442532"/>
                </a:cubicBezTo>
                <a:cubicBezTo>
                  <a:pt x="842089" y="6450764"/>
                  <a:pt x="840042" y="6459810"/>
                  <a:pt x="840042" y="6469670"/>
                </a:cubicBezTo>
                <a:cubicBezTo>
                  <a:pt x="840042" y="6483762"/>
                  <a:pt x="844181" y="6496052"/>
                  <a:pt x="852460" y="6506539"/>
                </a:cubicBezTo>
                <a:cubicBezTo>
                  <a:pt x="860739" y="6517027"/>
                  <a:pt x="870994" y="6522271"/>
                  <a:pt x="883226" y="6522271"/>
                </a:cubicBezTo>
                <a:cubicBezTo>
                  <a:pt x="890574" y="6522271"/>
                  <a:pt x="897562" y="6520073"/>
                  <a:pt x="904190" y="6515678"/>
                </a:cubicBezTo>
                <a:cubicBezTo>
                  <a:pt x="910817" y="6511283"/>
                  <a:pt x="916177" y="6504970"/>
                  <a:pt x="920270" y="6496738"/>
                </a:cubicBezTo>
                <a:cubicBezTo>
                  <a:pt x="924363" y="6488506"/>
                  <a:pt x="926409" y="6479483"/>
                  <a:pt x="926409" y="6469670"/>
                </a:cubicBezTo>
                <a:cubicBezTo>
                  <a:pt x="926409" y="6455577"/>
                  <a:pt x="922270" y="6443276"/>
                  <a:pt x="913991" y="6432765"/>
                </a:cubicBezTo>
                <a:cubicBezTo>
                  <a:pt x="905713" y="6422254"/>
                  <a:pt x="895457" y="6416998"/>
                  <a:pt x="883226" y="6416998"/>
                </a:cubicBezTo>
                <a:close/>
                <a:moveTo>
                  <a:pt x="2249524" y="6416929"/>
                </a:moveTo>
                <a:cubicBezTo>
                  <a:pt x="2240454" y="6416929"/>
                  <a:pt x="2233246" y="6419556"/>
                  <a:pt x="2227897" y="6424812"/>
                </a:cubicBezTo>
                <a:cubicBezTo>
                  <a:pt x="2222549" y="6430067"/>
                  <a:pt x="2219874" y="6436834"/>
                  <a:pt x="2219874" y="6445113"/>
                </a:cubicBezTo>
                <a:cubicBezTo>
                  <a:pt x="2219874" y="6449717"/>
                  <a:pt x="2220805" y="6453845"/>
                  <a:pt x="2222665" y="6457496"/>
                </a:cubicBezTo>
                <a:cubicBezTo>
                  <a:pt x="2224525" y="6461147"/>
                  <a:pt x="2227130" y="6464158"/>
                  <a:pt x="2230478" y="6466530"/>
                </a:cubicBezTo>
                <a:cubicBezTo>
                  <a:pt x="2233827" y="6468902"/>
                  <a:pt x="2239455" y="6471262"/>
                  <a:pt x="2247361" y="6473609"/>
                </a:cubicBezTo>
                <a:cubicBezTo>
                  <a:pt x="2256244" y="6476238"/>
                  <a:pt x="2262023" y="6478272"/>
                  <a:pt x="2264697" y="6479711"/>
                </a:cubicBezTo>
                <a:cubicBezTo>
                  <a:pt x="2267372" y="6481150"/>
                  <a:pt x="2269371" y="6482995"/>
                  <a:pt x="2270697" y="6485246"/>
                </a:cubicBezTo>
                <a:cubicBezTo>
                  <a:pt x="2272022" y="6487497"/>
                  <a:pt x="2272685" y="6490131"/>
                  <a:pt x="2272685" y="6493147"/>
                </a:cubicBezTo>
                <a:cubicBezTo>
                  <a:pt x="2272685" y="6498299"/>
                  <a:pt x="2270860" y="6502487"/>
                  <a:pt x="2267209" y="6505713"/>
                </a:cubicBezTo>
                <a:cubicBezTo>
                  <a:pt x="2263558" y="6508938"/>
                  <a:pt x="2258430" y="6510551"/>
                  <a:pt x="2251826" y="6510551"/>
                </a:cubicBezTo>
                <a:cubicBezTo>
                  <a:pt x="2247222" y="6510551"/>
                  <a:pt x="2243082" y="6509597"/>
                  <a:pt x="2239408" y="6507690"/>
                </a:cubicBezTo>
                <a:cubicBezTo>
                  <a:pt x="2235734" y="6505784"/>
                  <a:pt x="2232909" y="6503261"/>
                  <a:pt x="2230932" y="6500121"/>
                </a:cubicBezTo>
                <a:cubicBezTo>
                  <a:pt x="2228955" y="6496982"/>
                  <a:pt x="2227688" y="6492598"/>
                  <a:pt x="2227130" y="6486971"/>
                </a:cubicBezTo>
                <a:lnTo>
                  <a:pt x="2216665" y="6488087"/>
                </a:lnTo>
                <a:cubicBezTo>
                  <a:pt x="2216898" y="6498738"/>
                  <a:pt x="2220095" y="6507179"/>
                  <a:pt x="2226258" y="6513411"/>
                </a:cubicBezTo>
                <a:cubicBezTo>
                  <a:pt x="2232420" y="6519643"/>
                  <a:pt x="2240687" y="6522759"/>
                  <a:pt x="2251059" y="6522759"/>
                </a:cubicBezTo>
                <a:cubicBezTo>
                  <a:pt x="2257709" y="6522759"/>
                  <a:pt x="2263395" y="6521505"/>
                  <a:pt x="2268116" y="6518996"/>
                </a:cubicBezTo>
                <a:cubicBezTo>
                  <a:pt x="2272836" y="6516487"/>
                  <a:pt x="2276569" y="6512828"/>
                  <a:pt x="2279313" y="6508020"/>
                </a:cubicBezTo>
                <a:cubicBezTo>
                  <a:pt x="2282057" y="6503212"/>
                  <a:pt x="2283429" y="6497881"/>
                  <a:pt x="2283429" y="6492028"/>
                </a:cubicBezTo>
                <a:cubicBezTo>
                  <a:pt x="2283429" y="6486127"/>
                  <a:pt x="2282124" y="6481051"/>
                  <a:pt x="2279514" y="6476800"/>
                </a:cubicBezTo>
                <a:cubicBezTo>
                  <a:pt x="2276904" y="6472549"/>
                  <a:pt x="2273042" y="6469116"/>
                  <a:pt x="2267928" y="6466500"/>
                </a:cubicBezTo>
                <a:cubicBezTo>
                  <a:pt x="2264581" y="6464818"/>
                  <a:pt x="2258770" y="6462832"/>
                  <a:pt x="2250496" y="6460543"/>
                </a:cubicBezTo>
                <a:cubicBezTo>
                  <a:pt x="2242035" y="6458207"/>
                  <a:pt x="2236595" y="6455900"/>
                  <a:pt x="2234177" y="6453621"/>
                </a:cubicBezTo>
                <a:cubicBezTo>
                  <a:pt x="2231758" y="6451343"/>
                  <a:pt x="2230548" y="6448134"/>
                  <a:pt x="2230548" y="6443995"/>
                </a:cubicBezTo>
                <a:cubicBezTo>
                  <a:pt x="2230548" y="6439530"/>
                  <a:pt x="2232199" y="6435892"/>
                  <a:pt x="2235501" y="6433078"/>
                </a:cubicBezTo>
                <a:cubicBezTo>
                  <a:pt x="2238803" y="6430265"/>
                  <a:pt x="2243594" y="6428858"/>
                  <a:pt x="2249873" y="6428858"/>
                </a:cubicBezTo>
                <a:cubicBezTo>
                  <a:pt x="2256058" y="6428858"/>
                  <a:pt x="2260860" y="6430463"/>
                  <a:pt x="2264279" y="6433672"/>
                </a:cubicBezTo>
                <a:cubicBezTo>
                  <a:pt x="2267697" y="6436881"/>
                  <a:pt x="2269685" y="6441811"/>
                  <a:pt x="2270243" y="6448462"/>
                </a:cubicBezTo>
                <a:lnTo>
                  <a:pt x="2280917" y="6447485"/>
                </a:lnTo>
                <a:cubicBezTo>
                  <a:pt x="2280731" y="6441253"/>
                  <a:pt x="2279347" y="6435834"/>
                  <a:pt x="2276766" y="6431230"/>
                </a:cubicBezTo>
                <a:cubicBezTo>
                  <a:pt x="2274185" y="6426626"/>
                  <a:pt x="2270557" y="6423091"/>
                  <a:pt x="2265883" y="6420626"/>
                </a:cubicBezTo>
                <a:cubicBezTo>
                  <a:pt x="2261209" y="6418161"/>
                  <a:pt x="2255756" y="6416929"/>
                  <a:pt x="2249524" y="6416929"/>
                </a:cubicBezTo>
                <a:close/>
                <a:moveTo>
                  <a:pt x="2107518" y="6416929"/>
                </a:moveTo>
                <a:cubicBezTo>
                  <a:pt x="2099193" y="6416929"/>
                  <a:pt x="2091984" y="6418895"/>
                  <a:pt x="2085892" y="6422827"/>
                </a:cubicBezTo>
                <a:cubicBezTo>
                  <a:pt x="2079799" y="6426760"/>
                  <a:pt x="2074869" y="6432868"/>
                  <a:pt x="2071102" y="6441152"/>
                </a:cubicBezTo>
                <a:cubicBezTo>
                  <a:pt x="2067335" y="6449436"/>
                  <a:pt x="2065451" y="6459163"/>
                  <a:pt x="2065451" y="6470332"/>
                </a:cubicBezTo>
                <a:cubicBezTo>
                  <a:pt x="2065451" y="6481362"/>
                  <a:pt x="2067323" y="6490810"/>
                  <a:pt x="2071067" y="6498675"/>
                </a:cubicBezTo>
                <a:cubicBezTo>
                  <a:pt x="2074811" y="6506541"/>
                  <a:pt x="2079892" y="6512521"/>
                  <a:pt x="2086310" y="6516616"/>
                </a:cubicBezTo>
                <a:cubicBezTo>
                  <a:pt x="2092729" y="6520712"/>
                  <a:pt x="2100031" y="6522759"/>
                  <a:pt x="2108216" y="6522759"/>
                </a:cubicBezTo>
                <a:cubicBezTo>
                  <a:pt x="2114355" y="6522759"/>
                  <a:pt x="2120332" y="6521422"/>
                  <a:pt x="2126145" y="6518748"/>
                </a:cubicBezTo>
                <a:cubicBezTo>
                  <a:pt x="2131959" y="6516074"/>
                  <a:pt x="2137586" y="6512086"/>
                  <a:pt x="2143028" y="6506784"/>
                </a:cubicBezTo>
                <a:lnTo>
                  <a:pt x="2143028" y="6468763"/>
                </a:lnTo>
                <a:lnTo>
                  <a:pt x="2107518" y="6468832"/>
                </a:lnTo>
                <a:lnTo>
                  <a:pt x="2107518" y="6480901"/>
                </a:lnTo>
                <a:lnTo>
                  <a:pt x="2132145" y="6480901"/>
                </a:lnTo>
                <a:lnTo>
                  <a:pt x="2132145" y="6499947"/>
                </a:lnTo>
                <a:cubicBezTo>
                  <a:pt x="2129447" y="6502830"/>
                  <a:pt x="2125808" y="6505319"/>
                  <a:pt x="2121227" y="6507411"/>
                </a:cubicBezTo>
                <a:cubicBezTo>
                  <a:pt x="2116646" y="6509504"/>
                  <a:pt x="2112169" y="6510551"/>
                  <a:pt x="2107798" y="6510551"/>
                </a:cubicBezTo>
                <a:cubicBezTo>
                  <a:pt x="2098635" y="6510551"/>
                  <a:pt x="2091194" y="6507141"/>
                  <a:pt x="2085473" y="6500322"/>
                </a:cubicBezTo>
                <a:cubicBezTo>
                  <a:pt x="2079753" y="6493502"/>
                  <a:pt x="2076892" y="6483250"/>
                  <a:pt x="2076892" y="6469565"/>
                </a:cubicBezTo>
                <a:cubicBezTo>
                  <a:pt x="2076892" y="6460581"/>
                  <a:pt x="2078229" y="6452971"/>
                  <a:pt x="2080904" y="6446733"/>
                </a:cubicBezTo>
                <a:cubicBezTo>
                  <a:pt x="2083578" y="6440496"/>
                  <a:pt x="2087113" y="6435899"/>
                  <a:pt x="2091508" y="6432943"/>
                </a:cubicBezTo>
                <a:cubicBezTo>
                  <a:pt x="2095903" y="6429987"/>
                  <a:pt x="2101147" y="6428509"/>
                  <a:pt x="2107239" y="6428509"/>
                </a:cubicBezTo>
                <a:cubicBezTo>
                  <a:pt x="2111425" y="6428509"/>
                  <a:pt x="2115192" y="6429323"/>
                  <a:pt x="2118541" y="6430951"/>
                </a:cubicBezTo>
                <a:cubicBezTo>
                  <a:pt x="2121890" y="6432579"/>
                  <a:pt x="2124587" y="6434823"/>
                  <a:pt x="2126634" y="6437683"/>
                </a:cubicBezTo>
                <a:cubicBezTo>
                  <a:pt x="2128680" y="6440543"/>
                  <a:pt x="2130377" y="6444857"/>
                  <a:pt x="2131726" y="6450624"/>
                </a:cubicBezTo>
                <a:lnTo>
                  <a:pt x="2141702" y="6447276"/>
                </a:lnTo>
                <a:cubicBezTo>
                  <a:pt x="2140214" y="6439974"/>
                  <a:pt x="2137982" y="6434230"/>
                  <a:pt x="2135005" y="6430044"/>
                </a:cubicBezTo>
                <a:cubicBezTo>
                  <a:pt x="2132028" y="6425858"/>
                  <a:pt x="2128238" y="6422626"/>
                  <a:pt x="2123634" y="6420347"/>
                </a:cubicBezTo>
                <a:cubicBezTo>
                  <a:pt x="2119029" y="6418068"/>
                  <a:pt x="2113658" y="6416929"/>
                  <a:pt x="2107518" y="6416929"/>
                </a:cubicBezTo>
                <a:close/>
                <a:moveTo>
                  <a:pt x="1516099" y="6416929"/>
                </a:moveTo>
                <a:cubicBezTo>
                  <a:pt x="1507029" y="6416929"/>
                  <a:pt x="1499821" y="6419556"/>
                  <a:pt x="1494472" y="6424812"/>
                </a:cubicBezTo>
                <a:cubicBezTo>
                  <a:pt x="1489124" y="6430067"/>
                  <a:pt x="1486449" y="6436834"/>
                  <a:pt x="1486449" y="6445113"/>
                </a:cubicBezTo>
                <a:cubicBezTo>
                  <a:pt x="1486449" y="6449717"/>
                  <a:pt x="1487380" y="6453845"/>
                  <a:pt x="1489240" y="6457496"/>
                </a:cubicBezTo>
                <a:cubicBezTo>
                  <a:pt x="1491100" y="6461147"/>
                  <a:pt x="1493705" y="6464158"/>
                  <a:pt x="1497053" y="6466530"/>
                </a:cubicBezTo>
                <a:cubicBezTo>
                  <a:pt x="1500402" y="6468902"/>
                  <a:pt x="1506029" y="6471262"/>
                  <a:pt x="1513936" y="6473609"/>
                </a:cubicBezTo>
                <a:cubicBezTo>
                  <a:pt x="1522819" y="6476238"/>
                  <a:pt x="1528598" y="6478272"/>
                  <a:pt x="1531272" y="6479711"/>
                </a:cubicBezTo>
                <a:cubicBezTo>
                  <a:pt x="1533946" y="6481150"/>
                  <a:pt x="1535946" y="6482995"/>
                  <a:pt x="1537272" y="6485246"/>
                </a:cubicBezTo>
                <a:cubicBezTo>
                  <a:pt x="1538597" y="6487497"/>
                  <a:pt x="1539260" y="6490131"/>
                  <a:pt x="1539260" y="6493147"/>
                </a:cubicBezTo>
                <a:cubicBezTo>
                  <a:pt x="1539260" y="6498299"/>
                  <a:pt x="1537435" y="6502487"/>
                  <a:pt x="1533784" y="6505713"/>
                </a:cubicBezTo>
                <a:cubicBezTo>
                  <a:pt x="1530133" y="6508938"/>
                  <a:pt x="1525005" y="6510551"/>
                  <a:pt x="1518401" y="6510551"/>
                </a:cubicBezTo>
                <a:cubicBezTo>
                  <a:pt x="1513797" y="6510551"/>
                  <a:pt x="1509657" y="6509597"/>
                  <a:pt x="1505983" y="6507690"/>
                </a:cubicBezTo>
                <a:cubicBezTo>
                  <a:pt x="1502309" y="6505784"/>
                  <a:pt x="1499484" y="6503261"/>
                  <a:pt x="1497507" y="6500121"/>
                </a:cubicBezTo>
                <a:cubicBezTo>
                  <a:pt x="1495530" y="6496982"/>
                  <a:pt x="1494263" y="6492598"/>
                  <a:pt x="1493705" y="6486971"/>
                </a:cubicBezTo>
                <a:lnTo>
                  <a:pt x="1483240" y="6488087"/>
                </a:lnTo>
                <a:cubicBezTo>
                  <a:pt x="1483473" y="6498738"/>
                  <a:pt x="1486670" y="6507179"/>
                  <a:pt x="1492833" y="6513411"/>
                </a:cubicBezTo>
                <a:cubicBezTo>
                  <a:pt x="1498995" y="6519643"/>
                  <a:pt x="1507262" y="6522759"/>
                  <a:pt x="1517633" y="6522759"/>
                </a:cubicBezTo>
                <a:cubicBezTo>
                  <a:pt x="1524284" y="6522759"/>
                  <a:pt x="1529970" y="6521505"/>
                  <a:pt x="1534691" y="6518996"/>
                </a:cubicBezTo>
                <a:cubicBezTo>
                  <a:pt x="1539411" y="6516487"/>
                  <a:pt x="1543144" y="6512828"/>
                  <a:pt x="1545887" y="6508020"/>
                </a:cubicBezTo>
                <a:cubicBezTo>
                  <a:pt x="1548632" y="6503212"/>
                  <a:pt x="1550004" y="6497881"/>
                  <a:pt x="1550004" y="6492028"/>
                </a:cubicBezTo>
                <a:cubicBezTo>
                  <a:pt x="1550004" y="6486127"/>
                  <a:pt x="1548699" y="6481051"/>
                  <a:pt x="1546089" y="6476800"/>
                </a:cubicBezTo>
                <a:cubicBezTo>
                  <a:pt x="1543479" y="6472549"/>
                  <a:pt x="1539617" y="6469116"/>
                  <a:pt x="1534503" y="6466500"/>
                </a:cubicBezTo>
                <a:cubicBezTo>
                  <a:pt x="1531156" y="6464818"/>
                  <a:pt x="1525345" y="6462832"/>
                  <a:pt x="1517071" y="6460543"/>
                </a:cubicBezTo>
                <a:cubicBezTo>
                  <a:pt x="1508610" y="6458207"/>
                  <a:pt x="1503170" y="6455900"/>
                  <a:pt x="1500752" y="6453621"/>
                </a:cubicBezTo>
                <a:cubicBezTo>
                  <a:pt x="1498333" y="6451343"/>
                  <a:pt x="1497123" y="6448134"/>
                  <a:pt x="1497123" y="6443995"/>
                </a:cubicBezTo>
                <a:cubicBezTo>
                  <a:pt x="1497123" y="6439530"/>
                  <a:pt x="1498774" y="6435892"/>
                  <a:pt x="1502076" y="6433078"/>
                </a:cubicBezTo>
                <a:cubicBezTo>
                  <a:pt x="1505378" y="6430265"/>
                  <a:pt x="1510169" y="6428858"/>
                  <a:pt x="1516448" y="6428858"/>
                </a:cubicBezTo>
                <a:cubicBezTo>
                  <a:pt x="1522633" y="6428858"/>
                  <a:pt x="1527435" y="6430463"/>
                  <a:pt x="1530854" y="6433672"/>
                </a:cubicBezTo>
                <a:cubicBezTo>
                  <a:pt x="1534272" y="6436881"/>
                  <a:pt x="1536260" y="6441811"/>
                  <a:pt x="1536818" y="6448462"/>
                </a:cubicBezTo>
                <a:lnTo>
                  <a:pt x="1547492" y="6447485"/>
                </a:lnTo>
                <a:cubicBezTo>
                  <a:pt x="1547306" y="6441253"/>
                  <a:pt x="1545922" y="6435834"/>
                  <a:pt x="1543341" y="6431230"/>
                </a:cubicBezTo>
                <a:cubicBezTo>
                  <a:pt x="1540760" y="6426626"/>
                  <a:pt x="1537132" y="6423091"/>
                  <a:pt x="1532458" y="6420626"/>
                </a:cubicBezTo>
                <a:cubicBezTo>
                  <a:pt x="1527784" y="6418161"/>
                  <a:pt x="1522331" y="6416929"/>
                  <a:pt x="1516099" y="6416929"/>
                </a:cubicBezTo>
                <a:close/>
                <a:moveTo>
                  <a:pt x="999308" y="6416929"/>
                </a:moveTo>
                <a:cubicBezTo>
                  <a:pt x="991906" y="6416929"/>
                  <a:pt x="985202" y="6418918"/>
                  <a:pt x="979197" y="6422897"/>
                </a:cubicBezTo>
                <a:cubicBezTo>
                  <a:pt x="973191" y="6426876"/>
                  <a:pt x="968431" y="6432763"/>
                  <a:pt x="964916" y="6440559"/>
                </a:cubicBezTo>
                <a:cubicBezTo>
                  <a:pt x="961402" y="6448354"/>
                  <a:pt x="959644" y="6457883"/>
                  <a:pt x="959644" y="6469146"/>
                </a:cubicBezTo>
                <a:cubicBezTo>
                  <a:pt x="959644" y="6480548"/>
                  <a:pt x="961400" y="6490438"/>
                  <a:pt x="964911" y="6498815"/>
                </a:cubicBezTo>
                <a:cubicBezTo>
                  <a:pt x="968423" y="6507192"/>
                  <a:pt x="972934" y="6513277"/>
                  <a:pt x="978445" y="6517070"/>
                </a:cubicBezTo>
                <a:cubicBezTo>
                  <a:pt x="983957" y="6520863"/>
                  <a:pt x="990596" y="6522759"/>
                  <a:pt x="998363" y="6522759"/>
                </a:cubicBezTo>
                <a:cubicBezTo>
                  <a:pt x="1007199" y="6522759"/>
                  <a:pt x="1014699" y="6519934"/>
                  <a:pt x="1020862" y="6514283"/>
                </a:cubicBezTo>
                <a:cubicBezTo>
                  <a:pt x="1027024" y="6508632"/>
                  <a:pt x="1031338" y="6500063"/>
                  <a:pt x="1033803" y="6488575"/>
                </a:cubicBezTo>
                <a:lnTo>
                  <a:pt x="1022640" y="6485157"/>
                </a:lnTo>
                <a:cubicBezTo>
                  <a:pt x="1021152" y="6493901"/>
                  <a:pt x="1018210" y="6500423"/>
                  <a:pt x="1013815" y="6504726"/>
                </a:cubicBezTo>
                <a:cubicBezTo>
                  <a:pt x="1009420" y="6509028"/>
                  <a:pt x="1004200" y="6511179"/>
                  <a:pt x="998154" y="6511179"/>
                </a:cubicBezTo>
                <a:cubicBezTo>
                  <a:pt x="989968" y="6511179"/>
                  <a:pt x="983410" y="6507676"/>
                  <a:pt x="978480" y="6500671"/>
                </a:cubicBezTo>
                <a:cubicBezTo>
                  <a:pt x="973550" y="6493665"/>
                  <a:pt x="971086" y="6483157"/>
                  <a:pt x="971086" y="6469145"/>
                </a:cubicBezTo>
                <a:cubicBezTo>
                  <a:pt x="971086" y="6459883"/>
                  <a:pt x="972308" y="6452226"/>
                  <a:pt x="974753" y="6446175"/>
                </a:cubicBezTo>
                <a:cubicBezTo>
                  <a:pt x="977198" y="6440123"/>
                  <a:pt x="980470" y="6435666"/>
                  <a:pt x="984568" y="6432804"/>
                </a:cubicBezTo>
                <a:cubicBezTo>
                  <a:pt x="988667" y="6429941"/>
                  <a:pt x="993511" y="6428509"/>
                  <a:pt x="999100" y="6428509"/>
                </a:cubicBezTo>
                <a:cubicBezTo>
                  <a:pt x="1010324" y="6428509"/>
                  <a:pt x="1017799" y="6435602"/>
                  <a:pt x="1021524" y="6449787"/>
                </a:cubicBezTo>
                <a:lnTo>
                  <a:pt x="1032407" y="6446648"/>
                </a:lnTo>
                <a:cubicBezTo>
                  <a:pt x="1030080" y="6436903"/>
                  <a:pt x="1026006" y="6429514"/>
                  <a:pt x="1020187" y="6424480"/>
                </a:cubicBezTo>
                <a:cubicBezTo>
                  <a:pt x="1014368" y="6419446"/>
                  <a:pt x="1007409" y="6416929"/>
                  <a:pt x="999308" y="6416929"/>
                </a:cubicBezTo>
                <a:close/>
                <a:moveTo>
                  <a:pt x="5757198" y="6416929"/>
                </a:moveTo>
                <a:cubicBezTo>
                  <a:pt x="5749796" y="6416929"/>
                  <a:pt x="5743092" y="6418918"/>
                  <a:pt x="5737087" y="6422897"/>
                </a:cubicBezTo>
                <a:cubicBezTo>
                  <a:pt x="5731081" y="6426876"/>
                  <a:pt x="5726322" y="6432763"/>
                  <a:pt x="5722806" y="6440559"/>
                </a:cubicBezTo>
                <a:cubicBezTo>
                  <a:pt x="5719292" y="6448354"/>
                  <a:pt x="5717534" y="6457883"/>
                  <a:pt x="5717534" y="6469146"/>
                </a:cubicBezTo>
                <a:cubicBezTo>
                  <a:pt x="5717534" y="6480548"/>
                  <a:pt x="5719290" y="6490438"/>
                  <a:pt x="5722801" y="6498815"/>
                </a:cubicBezTo>
                <a:cubicBezTo>
                  <a:pt x="5726313" y="6507192"/>
                  <a:pt x="5730824" y="6513277"/>
                  <a:pt x="5736335" y="6517070"/>
                </a:cubicBezTo>
                <a:cubicBezTo>
                  <a:pt x="5741847" y="6520863"/>
                  <a:pt x="5748486" y="6522759"/>
                  <a:pt x="5756253" y="6522759"/>
                </a:cubicBezTo>
                <a:cubicBezTo>
                  <a:pt x="5765090" y="6522759"/>
                  <a:pt x="5772590" y="6519934"/>
                  <a:pt x="5778751" y="6514283"/>
                </a:cubicBezTo>
                <a:cubicBezTo>
                  <a:pt x="5784914" y="6508632"/>
                  <a:pt x="5789228" y="6500063"/>
                  <a:pt x="5791693" y="6488575"/>
                </a:cubicBezTo>
                <a:lnTo>
                  <a:pt x="5780530" y="6485157"/>
                </a:lnTo>
                <a:cubicBezTo>
                  <a:pt x="5779042" y="6493901"/>
                  <a:pt x="5776101" y="6500423"/>
                  <a:pt x="5771705" y="6504726"/>
                </a:cubicBezTo>
                <a:cubicBezTo>
                  <a:pt x="5767311" y="6509028"/>
                  <a:pt x="5762090" y="6511179"/>
                  <a:pt x="5756044" y="6511179"/>
                </a:cubicBezTo>
                <a:cubicBezTo>
                  <a:pt x="5747858" y="6511179"/>
                  <a:pt x="5741300" y="6507676"/>
                  <a:pt x="5736370" y="6500671"/>
                </a:cubicBezTo>
                <a:cubicBezTo>
                  <a:pt x="5731441" y="6493665"/>
                  <a:pt x="5728975" y="6483157"/>
                  <a:pt x="5728975" y="6469145"/>
                </a:cubicBezTo>
                <a:cubicBezTo>
                  <a:pt x="5728975" y="6459883"/>
                  <a:pt x="5730198" y="6452226"/>
                  <a:pt x="5732643" y="6446175"/>
                </a:cubicBezTo>
                <a:cubicBezTo>
                  <a:pt x="5735088" y="6440123"/>
                  <a:pt x="5738360" y="6435666"/>
                  <a:pt x="5742458" y="6432804"/>
                </a:cubicBezTo>
                <a:cubicBezTo>
                  <a:pt x="5746557" y="6429941"/>
                  <a:pt x="5751401" y="6428509"/>
                  <a:pt x="5756990" y="6428509"/>
                </a:cubicBezTo>
                <a:cubicBezTo>
                  <a:pt x="5768214" y="6428509"/>
                  <a:pt x="5775688" y="6435602"/>
                  <a:pt x="5779414" y="6449787"/>
                </a:cubicBezTo>
                <a:lnTo>
                  <a:pt x="5790297" y="6446648"/>
                </a:lnTo>
                <a:cubicBezTo>
                  <a:pt x="5787970" y="6436903"/>
                  <a:pt x="5783896" y="6429514"/>
                  <a:pt x="5778077" y="6424480"/>
                </a:cubicBezTo>
                <a:cubicBezTo>
                  <a:pt x="5772258" y="6419446"/>
                  <a:pt x="5765298" y="6416929"/>
                  <a:pt x="5757198" y="6416929"/>
                </a:cubicBezTo>
                <a:close/>
                <a:moveTo>
                  <a:pt x="10831507" y="6415085"/>
                </a:moveTo>
                <a:lnTo>
                  <a:pt x="10872790" y="6415085"/>
                </a:lnTo>
                <a:cubicBezTo>
                  <a:pt x="10892893" y="6415085"/>
                  <a:pt x="10902944" y="6418073"/>
                  <a:pt x="10902944" y="6430773"/>
                </a:cubicBezTo>
                <a:cubicBezTo>
                  <a:pt x="10902944" y="6443473"/>
                  <a:pt x="10892893" y="6446835"/>
                  <a:pt x="10872790" y="6446835"/>
                </a:cubicBezTo>
                <a:lnTo>
                  <a:pt x="10831507" y="6446835"/>
                </a:lnTo>
                <a:close/>
                <a:moveTo>
                  <a:pt x="11105169" y="6411910"/>
                </a:moveTo>
                <a:cubicBezTo>
                  <a:pt x="11135239" y="6411910"/>
                  <a:pt x="11149006" y="6426089"/>
                  <a:pt x="11149006" y="6455567"/>
                </a:cubicBezTo>
                <a:cubicBezTo>
                  <a:pt x="11149006" y="6485044"/>
                  <a:pt x="11135239" y="6499223"/>
                  <a:pt x="11105169" y="6499223"/>
                </a:cubicBezTo>
                <a:cubicBezTo>
                  <a:pt x="11074736" y="6499223"/>
                  <a:pt x="11061694" y="6485044"/>
                  <a:pt x="11061694" y="6454447"/>
                </a:cubicBezTo>
                <a:cubicBezTo>
                  <a:pt x="11061694" y="6426089"/>
                  <a:pt x="11075823" y="6411910"/>
                  <a:pt x="11105169" y="6411910"/>
                </a:cubicBezTo>
                <a:close/>
                <a:moveTo>
                  <a:pt x="11209332" y="6394447"/>
                </a:moveTo>
                <a:lnTo>
                  <a:pt x="11209332" y="6518272"/>
                </a:lnTo>
                <a:lnTo>
                  <a:pt x="11244507" y="6518272"/>
                </a:lnTo>
                <a:lnTo>
                  <a:pt x="11242694" y="6424387"/>
                </a:lnTo>
                <a:lnTo>
                  <a:pt x="11312681" y="6518272"/>
                </a:lnTo>
                <a:lnTo>
                  <a:pt x="11352207" y="6518272"/>
                </a:lnTo>
                <a:lnTo>
                  <a:pt x="11352207" y="6394447"/>
                </a:lnTo>
                <a:lnTo>
                  <a:pt x="11317395" y="6394447"/>
                </a:lnTo>
                <a:lnTo>
                  <a:pt x="11318845" y="6483527"/>
                </a:lnTo>
                <a:lnTo>
                  <a:pt x="11252485" y="6394447"/>
                </a:lnTo>
                <a:close/>
                <a:moveTo>
                  <a:pt x="10966444" y="6394447"/>
                </a:moveTo>
                <a:lnTo>
                  <a:pt x="10966444" y="6518272"/>
                </a:lnTo>
                <a:lnTo>
                  <a:pt x="11001369" y="6518272"/>
                </a:lnTo>
                <a:lnTo>
                  <a:pt x="11001369" y="6394447"/>
                </a:lnTo>
                <a:close/>
                <a:moveTo>
                  <a:pt x="10796582" y="6394447"/>
                </a:moveTo>
                <a:lnTo>
                  <a:pt x="10796582" y="6518272"/>
                </a:lnTo>
                <a:lnTo>
                  <a:pt x="10830878" y="6518272"/>
                </a:lnTo>
                <a:lnTo>
                  <a:pt x="10830878" y="6469481"/>
                </a:lnTo>
                <a:lnTo>
                  <a:pt x="10871377" y="6469481"/>
                </a:lnTo>
                <a:lnTo>
                  <a:pt x="10907133" y="6518272"/>
                </a:lnTo>
                <a:lnTo>
                  <a:pt x="10945807" y="6518272"/>
                </a:lnTo>
                <a:lnTo>
                  <a:pt x="10905308" y="6466524"/>
                </a:lnTo>
                <a:cubicBezTo>
                  <a:pt x="10926470" y="6462828"/>
                  <a:pt x="10938145" y="6450631"/>
                  <a:pt x="10938145" y="6431410"/>
                </a:cubicBezTo>
                <a:cubicBezTo>
                  <a:pt x="10938145" y="6405536"/>
                  <a:pt x="10919902" y="6394447"/>
                  <a:pt x="10881228" y="6394447"/>
                </a:cubicBezTo>
                <a:close/>
                <a:moveTo>
                  <a:pt x="10728319" y="6394447"/>
                </a:moveTo>
                <a:lnTo>
                  <a:pt x="10728319" y="6518272"/>
                </a:lnTo>
                <a:lnTo>
                  <a:pt x="10763244" y="6518272"/>
                </a:lnTo>
                <a:lnTo>
                  <a:pt x="10763244" y="6394447"/>
                </a:lnTo>
                <a:close/>
                <a:moveTo>
                  <a:pt x="10605817" y="6394447"/>
                </a:moveTo>
                <a:cubicBezTo>
                  <a:pt x="10567410" y="6394447"/>
                  <a:pt x="10548932" y="6405166"/>
                  <a:pt x="10548932" y="6432149"/>
                </a:cubicBezTo>
                <a:cubicBezTo>
                  <a:pt x="10548932" y="6457284"/>
                  <a:pt x="10565961" y="6468003"/>
                  <a:pt x="10602918" y="6468003"/>
                </a:cubicBezTo>
                <a:lnTo>
                  <a:pt x="10643136" y="6468003"/>
                </a:lnTo>
                <a:cubicBezTo>
                  <a:pt x="10659803" y="6468003"/>
                  <a:pt x="10667411" y="6470960"/>
                  <a:pt x="10667411" y="6482049"/>
                </a:cubicBezTo>
                <a:cubicBezTo>
                  <a:pt x="10667411" y="6492768"/>
                  <a:pt x="10659078" y="6496095"/>
                  <a:pt x="10640962" y="6496095"/>
                </a:cubicBezTo>
                <a:lnTo>
                  <a:pt x="10555454" y="6496095"/>
                </a:lnTo>
                <a:lnTo>
                  <a:pt x="10555454" y="6518272"/>
                </a:lnTo>
                <a:lnTo>
                  <a:pt x="10646397" y="6518272"/>
                </a:lnTo>
                <a:cubicBezTo>
                  <a:pt x="10684803" y="6518272"/>
                  <a:pt x="10702919" y="6507183"/>
                  <a:pt x="10702919" y="6480940"/>
                </a:cubicBezTo>
                <a:cubicBezTo>
                  <a:pt x="10702919" y="6455066"/>
                  <a:pt x="10687339" y="6446195"/>
                  <a:pt x="10651469" y="6446195"/>
                </a:cubicBezTo>
                <a:lnTo>
                  <a:pt x="10606179" y="6446195"/>
                </a:lnTo>
                <a:cubicBezTo>
                  <a:pt x="10592048" y="6446195"/>
                  <a:pt x="10584802" y="6441759"/>
                  <a:pt x="10584802" y="6432519"/>
                </a:cubicBezTo>
                <a:cubicBezTo>
                  <a:pt x="10584802" y="6421060"/>
                  <a:pt x="10593135" y="6416255"/>
                  <a:pt x="10610889" y="6416255"/>
                </a:cubicBezTo>
                <a:lnTo>
                  <a:pt x="10694948" y="6416255"/>
                </a:lnTo>
                <a:lnTo>
                  <a:pt x="10694948" y="6394447"/>
                </a:lnTo>
                <a:close/>
                <a:moveTo>
                  <a:pt x="10382244" y="6394447"/>
                </a:moveTo>
                <a:lnTo>
                  <a:pt x="10382244" y="6518272"/>
                </a:lnTo>
                <a:lnTo>
                  <a:pt x="10417145" y="6518272"/>
                </a:lnTo>
                <a:lnTo>
                  <a:pt x="10415691" y="6424387"/>
                </a:lnTo>
                <a:lnTo>
                  <a:pt x="10485856" y="6518272"/>
                </a:lnTo>
                <a:lnTo>
                  <a:pt x="10525119" y="6518272"/>
                </a:lnTo>
                <a:lnTo>
                  <a:pt x="10525119" y="6394447"/>
                </a:lnTo>
                <a:lnTo>
                  <a:pt x="10490582" y="6394447"/>
                </a:lnTo>
                <a:lnTo>
                  <a:pt x="10492036" y="6483527"/>
                </a:lnTo>
                <a:lnTo>
                  <a:pt x="10425506" y="6394447"/>
                </a:lnTo>
                <a:close/>
                <a:moveTo>
                  <a:pt x="10295714" y="6394447"/>
                </a:moveTo>
                <a:cubicBezTo>
                  <a:pt x="10244374" y="6394447"/>
                  <a:pt x="10220319" y="6414777"/>
                  <a:pt x="10220319" y="6458393"/>
                </a:cubicBezTo>
                <a:cubicBezTo>
                  <a:pt x="10220319" y="6480940"/>
                  <a:pt x="10228218" y="6497204"/>
                  <a:pt x="10245092" y="6507183"/>
                </a:cubicBezTo>
                <a:cubicBezTo>
                  <a:pt x="10260530" y="6517163"/>
                  <a:pt x="10275609" y="6518272"/>
                  <a:pt x="10294996" y="6518272"/>
                </a:cubicBezTo>
                <a:lnTo>
                  <a:pt x="10352081" y="6518272"/>
                </a:lnTo>
                <a:lnTo>
                  <a:pt x="10352081" y="6496464"/>
                </a:lnTo>
                <a:lnTo>
                  <a:pt x="10296432" y="6496464"/>
                </a:lnTo>
                <a:cubicBezTo>
                  <a:pt x="10269864" y="6496464"/>
                  <a:pt x="10258376" y="6488702"/>
                  <a:pt x="10258376" y="6466155"/>
                </a:cubicBezTo>
                <a:lnTo>
                  <a:pt x="10352081" y="6466155"/>
                </a:lnTo>
                <a:lnTo>
                  <a:pt x="10352081" y="6444717"/>
                </a:lnTo>
                <a:lnTo>
                  <a:pt x="10258376" y="6444717"/>
                </a:lnTo>
                <a:cubicBezTo>
                  <a:pt x="10259812" y="6425126"/>
                  <a:pt x="10272019" y="6415886"/>
                  <a:pt x="10296432" y="6415886"/>
                </a:cubicBezTo>
                <a:lnTo>
                  <a:pt x="10352081" y="6415886"/>
                </a:lnTo>
                <a:lnTo>
                  <a:pt x="10352081" y="6394447"/>
                </a:lnTo>
                <a:close/>
                <a:moveTo>
                  <a:pt x="10107342" y="6394447"/>
                </a:moveTo>
                <a:cubicBezTo>
                  <a:pt x="10068573" y="6394447"/>
                  <a:pt x="10050457" y="6405166"/>
                  <a:pt x="10050457" y="6432149"/>
                </a:cubicBezTo>
                <a:cubicBezTo>
                  <a:pt x="10050457" y="6457284"/>
                  <a:pt x="10067486" y="6468003"/>
                  <a:pt x="10104443" y="6468003"/>
                </a:cubicBezTo>
                <a:lnTo>
                  <a:pt x="10144661" y="6468003"/>
                </a:lnTo>
                <a:cubicBezTo>
                  <a:pt x="10160965" y="6468003"/>
                  <a:pt x="10168574" y="6470960"/>
                  <a:pt x="10168574" y="6482049"/>
                </a:cubicBezTo>
                <a:cubicBezTo>
                  <a:pt x="10168574" y="6492768"/>
                  <a:pt x="10160241" y="6496095"/>
                  <a:pt x="10142125" y="6496095"/>
                </a:cubicBezTo>
                <a:lnTo>
                  <a:pt x="10056979" y="6496095"/>
                </a:lnTo>
                <a:lnTo>
                  <a:pt x="10056979" y="6518272"/>
                </a:lnTo>
                <a:lnTo>
                  <a:pt x="10147559" y="6518272"/>
                </a:lnTo>
                <a:cubicBezTo>
                  <a:pt x="10185966" y="6518272"/>
                  <a:pt x="10204444" y="6507183"/>
                  <a:pt x="10204444" y="6480940"/>
                </a:cubicBezTo>
                <a:cubicBezTo>
                  <a:pt x="10204444" y="6455066"/>
                  <a:pt x="10188864" y="6446195"/>
                  <a:pt x="10152632" y="6446195"/>
                </a:cubicBezTo>
                <a:lnTo>
                  <a:pt x="10107704" y="6446195"/>
                </a:lnTo>
                <a:cubicBezTo>
                  <a:pt x="10093211" y="6446195"/>
                  <a:pt x="10085965" y="6441759"/>
                  <a:pt x="10085965" y="6432519"/>
                </a:cubicBezTo>
                <a:cubicBezTo>
                  <a:pt x="10085965" y="6421060"/>
                  <a:pt x="10094298" y="6416255"/>
                  <a:pt x="10112414" y="6416255"/>
                </a:cubicBezTo>
                <a:lnTo>
                  <a:pt x="10196473" y="6416255"/>
                </a:lnTo>
                <a:lnTo>
                  <a:pt x="10196473" y="6394447"/>
                </a:lnTo>
                <a:close/>
                <a:moveTo>
                  <a:pt x="11106144" y="6391272"/>
                </a:moveTo>
                <a:cubicBezTo>
                  <a:pt x="11051685" y="6391272"/>
                  <a:pt x="11025182" y="6411905"/>
                  <a:pt x="11025182" y="6454277"/>
                </a:cubicBezTo>
                <a:cubicBezTo>
                  <a:pt x="11025182" y="6499227"/>
                  <a:pt x="11050233" y="6519860"/>
                  <a:pt x="11106144" y="6519860"/>
                </a:cubicBezTo>
                <a:cubicBezTo>
                  <a:pt x="11161330" y="6519860"/>
                  <a:pt x="11187107" y="6499227"/>
                  <a:pt x="11187107" y="6455382"/>
                </a:cubicBezTo>
                <a:cubicBezTo>
                  <a:pt x="11187107" y="6411905"/>
                  <a:pt x="11161330" y="6391272"/>
                  <a:pt x="11106144" y="6391272"/>
                </a:cubicBezTo>
                <a:close/>
                <a:moveTo>
                  <a:pt x="0" y="0"/>
                </a:moveTo>
                <a:lnTo>
                  <a:pt x="12188819" y="0"/>
                </a:lnTo>
                <a:lnTo>
                  <a:pt x="12188819" y="6857997"/>
                </a:lnTo>
                <a:lnTo>
                  <a:pt x="0" y="68579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lvl1pPr>
          </a:lstStyle>
          <a:p>
            <a:pPr marL="0" marR="0" lvl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/>
              <a:t>Bild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auf Symbol </a:t>
            </a:r>
            <a:r>
              <a:rPr lang="en-US" err="1"/>
              <a:t>hinzufügen</a:t>
            </a:r>
            <a:endParaRPr lang="en-US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11925" y="914398"/>
            <a:ext cx="5148000" cy="5328000"/>
          </a:xfrm>
        </p:spPr>
        <p:txBody>
          <a:bodyPr/>
          <a:lstStyle>
            <a:lvl1pPr marL="0" marR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 b="0"/>
            </a:lvl1pPr>
            <a:lvl2pPr marL="216000" indent="-216000">
              <a:buSzPct val="100000"/>
              <a:defRPr/>
            </a:lvl2pPr>
            <a:lvl3pPr marL="720000" indent="-216000">
              <a:spcBef>
                <a:spcPts val="900"/>
              </a:spcBef>
              <a:buSzPct val="90000"/>
              <a:defRPr/>
            </a:lvl3pPr>
            <a:lvl4pPr marL="1080000">
              <a:spcBef>
                <a:spcPts val="900"/>
              </a:spcBef>
              <a:buSzPct val="80000"/>
              <a:defRPr/>
            </a:lvl4pPr>
            <a:lvl5pPr marL="1440000" indent="-216000">
              <a:lnSpc>
                <a:spcPct val="100000"/>
              </a:lnSpc>
              <a:spcBef>
                <a:spcPts val="900"/>
              </a:spcBef>
              <a:buSzPct val="70000"/>
              <a:defRPr/>
            </a:lvl5pPr>
          </a:lstStyle>
          <a:p>
            <a:pPr marL="0" marR="0" lvl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text (make this text bold if it should be a subtitle) / Text </a:t>
            </a:r>
            <a:r>
              <a:rPr lang="en-US" noProof="0" err="1"/>
              <a:t>hinzufügen</a:t>
            </a:r>
            <a:r>
              <a:rPr lang="en-US" noProof="0"/>
              <a:t> (</a:t>
            </a:r>
            <a:r>
              <a:rPr lang="en-US" noProof="0" err="1"/>
              <a:t>bei</a:t>
            </a:r>
            <a:r>
              <a:rPr lang="en-US" noProof="0"/>
              <a:t> </a:t>
            </a:r>
            <a:r>
              <a:rPr lang="en-US" noProof="0" err="1"/>
              <a:t>einem</a:t>
            </a:r>
            <a:r>
              <a:rPr lang="en-US" noProof="0"/>
              <a:t> </a:t>
            </a:r>
            <a:r>
              <a:rPr lang="en-US" noProof="0" err="1"/>
              <a:t>Untertitel</a:t>
            </a:r>
            <a:r>
              <a:rPr lang="en-US" noProof="0"/>
              <a:t> </a:t>
            </a:r>
            <a:r>
              <a:rPr lang="en-US" noProof="0" err="1"/>
              <a:t>kann</a:t>
            </a:r>
            <a:r>
              <a:rPr lang="en-US" noProof="0"/>
              <a:t> der Text </a:t>
            </a:r>
            <a:r>
              <a:rPr lang="en-US" noProof="0" err="1"/>
              <a:t>fett</a:t>
            </a:r>
            <a:r>
              <a:rPr lang="en-US" noProof="0"/>
              <a:t> </a:t>
            </a:r>
            <a:r>
              <a:rPr lang="en-US" noProof="0" err="1"/>
              <a:t>gemacht</a:t>
            </a:r>
            <a:r>
              <a:rPr lang="en-US" noProof="0"/>
              <a:t> </a:t>
            </a:r>
            <a:r>
              <a:rPr lang="en-US" noProof="0" err="1"/>
              <a:t>werden</a:t>
            </a:r>
            <a:r>
              <a:rPr lang="en-US" noProof="0"/>
              <a:t>)</a:t>
            </a:r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839787" y="283464"/>
            <a:ext cx="10512000" cy="5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84175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Text (left), Background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96A40DD-7BAD-4838-8762-D610A88D3125}"/>
              </a:ext>
            </a:extLst>
          </p:cNvPr>
          <p:cNvGrpSpPr/>
          <p:nvPr userDrawn="1"/>
        </p:nvGrpSpPr>
        <p:grpSpPr>
          <a:xfrm>
            <a:off x="731952" y="6335059"/>
            <a:ext cx="10778367" cy="362303"/>
            <a:chOff x="731952" y="6335059"/>
            <a:chExt cx="10778367" cy="362303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28DC618-87F8-4240-A5D2-C767BAD6E4D2}"/>
                </a:ext>
              </a:extLst>
            </p:cNvPr>
            <p:cNvSpPr/>
            <p:nvPr userDrawn="1"/>
          </p:nvSpPr>
          <p:spPr>
            <a:xfrm>
              <a:off x="731952" y="6335059"/>
              <a:ext cx="612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A14F948F-2140-4F0A-9E61-CEDB6DF1E289}"/>
                </a:ext>
              </a:extLst>
            </p:cNvPr>
            <p:cNvSpPr/>
            <p:nvPr userDrawn="1"/>
          </p:nvSpPr>
          <p:spPr>
            <a:xfrm>
              <a:off x="9959546" y="6345195"/>
              <a:ext cx="1550773" cy="352167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4B8017E0-7B42-4795-A00A-DFBF191C97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88819" cy="6857997"/>
          </a:xfrm>
          <a:custGeom>
            <a:avLst/>
            <a:gdLst/>
            <a:ahLst/>
            <a:cxnLst/>
            <a:rect l="l" t="t" r="r" b="b"/>
            <a:pathLst>
              <a:path w="12188819" h="6857997">
                <a:moveTo>
                  <a:pt x="11165506" y="6580185"/>
                </a:moveTo>
                <a:lnTo>
                  <a:pt x="11175994" y="6599235"/>
                </a:lnTo>
                <a:lnTo>
                  <a:pt x="11155357" y="6599235"/>
                </a:lnTo>
                <a:close/>
                <a:moveTo>
                  <a:pt x="11082332" y="6580185"/>
                </a:moveTo>
                <a:lnTo>
                  <a:pt x="11099587" y="6580185"/>
                </a:lnTo>
                <a:cubicBezTo>
                  <a:pt x="11109596" y="6580185"/>
                  <a:pt x="11114082" y="6581522"/>
                  <a:pt x="11114082" y="6586535"/>
                </a:cubicBezTo>
                <a:cubicBezTo>
                  <a:pt x="11114082" y="6590880"/>
                  <a:pt x="11109596" y="6592885"/>
                  <a:pt x="11100623" y="6592885"/>
                </a:cubicBezTo>
                <a:lnTo>
                  <a:pt x="11082332" y="6592885"/>
                </a:lnTo>
                <a:close/>
                <a:moveTo>
                  <a:pt x="10714032" y="6580185"/>
                </a:moveTo>
                <a:lnTo>
                  <a:pt x="10733599" y="6580185"/>
                </a:lnTo>
                <a:cubicBezTo>
                  <a:pt x="10743021" y="6580185"/>
                  <a:pt x="10747369" y="6581196"/>
                  <a:pt x="10747369" y="6585573"/>
                </a:cubicBezTo>
                <a:cubicBezTo>
                  <a:pt x="10747369" y="6589951"/>
                  <a:pt x="10743021" y="6591298"/>
                  <a:pt x="10733599" y="6591298"/>
                </a:cubicBezTo>
                <a:lnTo>
                  <a:pt x="10714032" y="6591298"/>
                </a:lnTo>
                <a:close/>
                <a:moveTo>
                  <a:pt x="10918204" y="6578597"/>
                </a:moveTo>
                <a:cubicBezTo>
                  <a:pt x="10931791" y="6578597"/>
                  <a:pt x="10937869" y="6584093"/>
                  <a:pt x="10937869" y="6595449"/>
                </a:cubicBezTo>
                <a:cubicBezTo>
                  <a:pt x="10937869" y="6606440"/>
                  <a:pt x="10931791" y="6611935"/>
                  <a:pt x="10918204" y="6611935"/>
                </a:cubicBezTo>
                <a:cubicBezTo>
                  <a:pt x="10904260" y="6611935"/>
                  <a:pt x="10898182" y="6606440"/>
                  <a:pt x="10898182" y="6595083"/>
                </a:cubicBezTo>
                <a:cubicBezTo>
                  <a:pt x="10898182" y="6584093"/>
                  <a:pt x="10904618" y="6578597"/>
                  <a:pt x="10918204" y="6578597"/>
                </a:cubicBezTo>
                <a:close/>
                <a:moveTo>
                  <a:pt x="10651147" y="6578597"/>
                </a:moveTo>
                <a:cubicBezTo>
                  <a:pt x="10665091" y="6578597"/>
                  <a:pt x="10671169" y="6584093"/>
                  <a:pt x="10671169" y="6595449"/>
                </a:cubicBezTo>
                <a:cubicBezTo>
                  <a:pt x="10671169" y="6606440"/>
                  <a:pt x="10665091" y="6611935"/>
                  <a:pt x="10651147" y="6611935"/>
                </a:cubicBezTo>
                <a:cubicBezTo>
                  <a:pt x="10637560" y="6611935"/>
                  <a:pt x="10631482" y="6606440"/>
                  <a:pt x="10631482" y="6595083"/>
                </a:cubicBezTo>
                <a:cubicBezTo>
                  <a:pt x="10631482" y="6584093"/>
                  <a:pt x="10637918" y="6578597"/>
                  <a:pt x="10651147" y="6578597"/>
                </a:cubicBezTo>
                <a:close/>
                <a:moveTo>
                  <a:pt x="11280769" y="6570660"/>
                </a:moveTo>
                <a:lnTo>
                  <a:pt x="11309328" y="6598084"/>
                </a:lnTo>
                <a:lnTo>
                  <a:pt x="11309328" y="6619873"/>
                </a:lnTo>
                <a:lnTo>
                  <a:pt x="11324873" y="6619873"/>
                </a:lnTo>
                <a:lnTo>
                  <a:pt x="11324873" y="6598084"/>
                </a:lnTo>
                <a:lnTo>
                  <a:pt x="11353794" y="6570660"/>
                </a:lnTo>
                <a:lnTo>
                  <a:pt x="11335719" y="6570660"/>
                </a:lnTo>
                <a:lnTo>
                  <a:pt x="11316920" y="6589444"/>
                </a:lnTo>
                <a:lnTo>
                  <a:pt x="11298483" y="6570660"/>
                </a:lnTo>
                <a:close/>
                <a:moveTo>
                  <a:pt x="11210919" y="6570660"/>
                </a:moveTo>
                <a:lnTo>
                  <a:pt x="11210919" y="6619873"/>
                </a:lnTo>
                <a:lnTo>
                  <a:pt x="11227405" y="6619873"/>
                </a:lnTo>
                <a:lnTo>
                  <a:pt x="11226672" y="6582682"/>
                </a:lnTo>
                <a:lnTo>
                  <a:pt x="11259277" y="6619873"/>
                </a:lnTo>
                <a:lnTo>
                  <a:pt x="11277594" y="6619873"/>
                </a:lnTo>
                <a:lnTo>
                  <a:pt x="11277594" y="6570660"/>
                </a:lnTo>
                <a:lnTo>
                  <a:pt x="11261475" y="6570660"/>
                </a:lnTo>
                <a:lnTo>
                  <a:pt x="11262207" y="6605973"/>
                </a:lnTo>
                <a:lnTo>
                  <a:pt x="11231068" y="6570660"/>
                </a:lnTo>
                <a:close/>
                <a:moveTo>
                  <a:pt x="11158246" y="6570660"/>
                </a:moveTo>
                <a:lnTo>
                  <a:pt x="11126782" y="6619873"/>
                </a:lnTo>
                <a:lnTo>
                  <a:pt x="11143229" y="6619873"/>
                </a:lnTo>
                <a:lnTo>
                  <a:pt x="11150022" y="6608227"/>
                </a:lnTo>
                <a:lnTo>
                  <a:pt x="11181844" y="6608227"/>
                </a:lnTo>
                <a:lnTo>
                  <a:pt x="11188637" y="6619873"/>
                </a:lnTo>
                <a:lnTo>
                  <a:pt x="11206157" y="6619873"/>
                </a:lnTo>
                <a:lnTo>
                  <a:pt x="11174693" y="6570660"/>
                </a:lnTo>
                <a:close/>
                <a:moveTo>
                  <a:pt x="11066457" y="6570660"/>
                </a:moveTo>
                <a:lnTo>
                  <a:pt x="11066457" y="6619873"/>
                </a:lnTo>
                <a:lnTo>
                  <a:pt x="11081751" y="6619873"/>
                </a:lnTo>
                <a:lnTo>
                  <a:pt x="11081751" y="6602592"/>
                </a:lnTo>
                <a:lnTo>
                  <a:pt x="11100601" y="6602592"/>
                </a:lnTo>
                <a:cubicBezTo>
                  <a:pt x="11109848" y="6602592"/>
                  <a:pt x="11116962" y="6602592"/>
                  <a:pt x="11123008" y="6599587"/>
                </a:cubicBezTo>
                <a:cubicBezTo>
                  <a:pt x="11128699" y="6596957"/>
                  <a:pt x="11131544" y="6592825"/>
                  <a:pt x="11131544" y="6586814"/>
                </a:cubicBezTo>
                <a:cubicBezTo>
                  <a:pt x="11131544" y="6580803"/>
                  <a:pt x="11127987" y="6575920"/>
                  <a:pt x="11121585" y="6573290"/>
                </a:cubicBezTo>
                <a:cubicBezTo>
                  <a:pt x="11116962" y="6571412"/>
                  <a:pt x="11109848" y="6570660"/>
                  <a:pt x="11099890" y="6570660"/>
                </a:cubicBezTo>
                <a:close/>
                <a:moveTo>
                  <a:pt x="10966444" y="6570660"/>
                </a:moveTo>
                <a:lnTo>
                  <a:pt x="10966444" y="6619873"/>
                </a:lnTo>
                <a:lnTo>
                  <a:pt x="10982333" y="6619873"/>
                </a:lnTo>
                <a:lnTo>
                  <a:pt x="10980888" y="6581179"/>
                </a:lnTo>
                <a:lnTo>
                  <a:pt x="11000749" y="6619873"/>
                </a:lnTo>
                <a:lnTo>
                  <a:pt x="11017360" y="6619873"/>
                </a:lnTo>
                <a:lnTo>
                  <a:pt x="11036498" y="6581555"/>
                </a:lnTo>
                <a:lnTo>
                  <a:pt x="11035054" y="6619873"/>
                </a:lnTo>
                <a:lnTo>
                  <a:pt x="11050581" y="6619873"/>
                </a:lnTo>
                <a:lnTo>
                  <a:pt x="11050581" y="6570660"/>
                </a:lnTo>
                <a:lnTo>
                  <a:pt x="11027470" y="6570660"/>
                </a:lnTo>
                <a:lnTo>
                  <a:pt x="11008693" y="6608227"/>
                </a:lnTo>
                <a:lnTo>
                  <a:pt x="10989555" y="6570660"/>
                </a:lnTo>
                <a:close/>
                <a:moveTo>
                  <a:pt x="10918025" y="6570660"/>
                </a:moveTo>
                <a:cubicBezTo>
                  <a:pt x="10892671" y="6570660"/>
                  <a:pt x="10880719" y="6578259"/>
                  <a:pt x="10880719" y="6594543"/>
                </a:cubicBezTo>
                <a:cubicBezTo>
                  <a:pt x="10880719" y="6611912"/>
                  <a:pt x="10891947" y="6619873"/>
                  <a:pt x="10918025" y="6619873"/>
                </a:cubicBezTo>
                <a:cubicBezTo>
                  <a:pt x="10943379" y="6619873"/>
                  <a:pt x="10955331" y="6611912"/>
                  <a:pt x="10955331" y="6595267"/>
                </a:cubicBezTo>
                <a:cubicBezTo>
                  <a:pt x="10955331" y="6578259"/>
                  <a:pt x="10943379" y="6570660"/>
                  <a:pt x="10918025" y="6570660"/>
                </a:cubicBezTo>
                <a:close/>
                <a:moveTo>
                  <a:pt x="10848147" y="6570660"/>
                </a:moveTo>
                <a:cubicBezTo>
                  <a:pt x="10823747" y="6570660"/>
                  <a:pt x="10812457" y="6578925"/>
                  <a:pt x="10812457" y="6596206"/>
                </a:cubicBezTo>
                <a:cubicBezTo>
                  <a:pt x="10812457" y="6605222"/>
                  <a:pt x="10816463" y="6611608"/>
                  <a:pt x="10824111" y="6615365"/>
                </a:cubicBezTo>
                <a:cubicBezTo>
                  <a:pt x="10831395" y="6619498"/>
                  <a:pt x="10838314" y="6619873"/>
                  <a:pt x="10847419" y="6619873"/>
                </a:cubicBezTo>
                <a:lnTo>
                  <a:pt x="10874369" y="6619873"/>
                </a:lnTo>
                <a:lnTo>
                  <a:pt x="10874369" y="6611233"/>
                </a:lnTo>
                <a:lnTo>
                  <a:pt x="10848147" y="6611233"/>
                </a:lnTo>
                <a:cubicBezTo>
                  <a:pt x="10835037" y="6611233"/>
                  <a:pt x="10829938" y="6607476"/>
                  <a:pt x="10829938" y="6596582"/>
                </a:cubicBezTo>
                <a:cubicBezTo>
                  <a:pt x="10829938" y="6584560"/>
                  <a:pt x="10835037" y="6579301"/>
                  <a:pt x="10848147" y="6579301"/>
                </a:cubicBezTo>
                <a:lnTo>
                  <a:pt x="10874369" y="6579301"/>
                </a:lnTo>
                <a:lnTo>
                  <a:pt x="10874369" y="6570660"/>
                </a:lnTo>
                <a:close/>
                <a:moveTo>
                  <a:pt x="10698157" y="6570660"/>
                </a:moveTo>
                <a:lnTo>
                  <a:pt x="10698157" y="6619873"/>
                </a:lnTo>
                <a:lnTo>
                  <a:pt x="10714049" y="6619873"/>
                </a:lnTo>
                <a:lnTo>
                  <a:pt x="10714049" y="6600714"/>
                </a:lnTo>
                <a:lnTo>
                  <a:pt x="10733267" y="6600714"/>
                </a:lnTo>
                <a:lnTo>
                  <a:pt x="10749898" y="6619873"/>
                </a:lnTo>
                <a:lnTo>
                  <a:pt x="10768007" y="6619873"/>
                </a:lnTo>
                <a:lnTo>
                  <a:pt x="10749159" y="6599211"/>
                </a:lnTo>
                <a:cubicBezTo>
                  <a:pt x="10758768" y="6598084"/>
                  <a:pt x="10764311" y="6593201"/>
                  <a:pt x="10764311" y="6585687"/>
                </a:cubicBezTo>
                <a:cubicBezTo>
                  <a:pt x="10764311" y="6575168"/>
                  <a:pt x="10755811" y="6570660"/>
                  <a:pt x="10737702" y="6570660"/>
                </a:cubicBezTo>
                <a:close/>
                <a:moveTo>
                  <a:pt x="10651325" y="6570660"/>
                </a:moveTo>
                <a:cubicBezTo>
                  <a:pt x="10626334" y="6570660"/>
                  <a:pt x="10614019" y="6578259"/>
                  <a:pt x="10614019" y="6594543"/>
                </a:cubicBezTo>
                <a:cubicBezTo>
                  <a:pt x="10614019" y="6611912"/>
                  <a:pt x="10625609" y="6619873"/>
                  <a:pt x="10651325" y="6619873"/>
                </a:cubicBezTo>
                <a:cubicBezTo>
                  <a:pt x="10677041" y="6619873"/>
                  <a:pt x="10688631" y="6611912"/>
                  <a:pt x="10688631" y="6595267"/>
                </a:cubicBezTo>
                <a:cubicBezTo>
                  <a:pt x="10688631" y="6578259"/>
                  <a:pt x="10677041" y="6570660"/>
                  <a:pt x="10651325" y="6570660"/>
                </a:cubicBezTo>
                <a:close/>
                <a:moveTo>
                  <a:pt x="10561891" y="6570660"/>
                </a:moveTo>
                <a:cubicBezTo>
                  <a:pt x="10544429" y="6570660"/>
                  <a:pt x="10536232" y="6575168"/>
                  <a:pt x="10536232" y="6585687"/>
                </a:cubicBezTo>
                <a:cubicBezTo>
                  <a:pt x="10536232" y="6595455"/>
                  <a:pt x="10543716" y="6599963"/>
                  <a:pt x="10560822" y="6599963"/>
                </a:cubicBezTo>
                <a:lnTo>
                  <a:pt x="10578997" y="6599963"/>
                </a:lnTo>
                <a:cubicBezTo>
                  <a:pt x="10586481" y="6599963"/>
                  <a:pt x="10590045" y="6601090"/>
                  <a:pt x="10590045" y="6605598"/>
                </a:cubicBezTo>
                <a:cubicBezTo>
                  <a:pt x="10590045" y="6609730"/>
                  <a:pt x="10586125" y="6611233"/>
                  <a:pt x="10577928" y="6611233"/>
                </a:cubicBezTo>
                <a:lnTo>
                  <a:pt x="10539083" y="6611233"/>
                </a:lnTo>
                <a:lnTo>
                  <a:pt x="10539083" y="6619873"/>
                </a:lnTo>
                <a:lnTo>
                  <a:pt x="10580423" y="6619873"/>
                </a:lnTo>
                <a:cubicBezTo>
                  <a:pt x="10597885" y="6619873"/>
                  <a:pt x="10606082" y="6615365"/>
                  <a:pt x="10606082" y="6605222"/>
                </a:cubicBezTo>
                <a:cubicBezTo>
                  <a:pt x="10606082" y="6595079"/>
                  <a:pt x="10598954" y="6591322"/>
                  <a:pt x="10582561" y="6591322"/>
                </a:cubicBezTo>
                <a:lnTo>
                  <a:pt x="10562248" y="6591322"/>
                </a:lnTo>
                <a:cubicBezTo>
                  <a:pt x="10555833" y="6591322"/>
                  <a:pt x="10552269" y="6589444"/>
                  <a:pt x="10552269" y="6586063"/>
                </a:cubicBezTo>
                <a:cubicBezTo>
                  <a:pt x="10552269" y="6581555"/>
                  <a:pt x="10556189" y="6579676"/>
                  <a:pt x="10564386" y="6579676"/>
                </a:cubicBezTo>
                <a:lnTo>
                  <a:pt x="10602518" y="6579676"/>
                </a:lnTo>
                <a:lnTo>
                  <a:pt x="10602518" y="6570660"/>
                </a:lnTo>
                <a:close/>
                <a:moveTo>
                  <a:pt x="10458444" y="6570660"/>
                </a:moveTo>
                <a:lnTo>
                  <a:pt x="10458444" y="6619873"/>
                </a:lnTo>
                <a:lnTo>
                  <a:pt x="10474930" y="6619873"/>
                </a:lnTo>
                <a:lnTo>
                  <a:pt x="10474197" y="6582682"/>
                </a:lnTo>
                <a:lnTo>
                  <a:pt x="10506802" y="6619873"/>
                </a:lnTo>
                <a:lnTo>
                  <a:pt x="10525119" y="6619873"/>
                </a:lnTo>
                <a:lnTo>
                  <a:pt x="10525119" y="6570660"/>
                </a:lnTo>
                <a:lnTo>
                  <a:pt x="10509000" y="6570660"/>
                </a:lnTo>
                <a:lnTo>
                  <a:pt x="10509732" y="6605973"/>
                </a:lnTo>
                <a:lnTo>
                  <a:pt x="10478593" y="6570660"/>
                </a:lnTo>
                <a:close/>
                <a:moveTo>
                  <a:pt x="10418456" y="6570660"/>
                </a:moveTo>
                <a:cubicBezTo>
                  <a:pt x="10394898" y="6570660"/>
                  <a:pt x="10383832" y="6578925"/>
                  <a:pt x="10383832" y="6596206"/>
                </a:cubicBezTo>
                <a:cubicBezTo>
                  <a:pt x="10383832" y="6605222"/>
                  <a:pt x="10387402" y="6611608"/>
                  <a:pt x="10395254" y="6615365"/>
                </a:cubicBezTo>
                <a:cubicBezTo>
                  <a:pt x="10402394" y="6619498"/>
                  <a:pt x="10409176" y="6619873"/>
                  <a:pt x="10418099" y="6619873"/>
                </a:cubicBezTo>
                <a:lnTo>
                  <a:pt x="10444157" y="6619873"/>
                </a:lnTo>
                <a:lnTo>
                  <a:pt x="10444157" y="6611233"/>
                </a:lnTo>
                <a:lnTo>
                  <a:pt x="10418813" y="6611233"/>
                </a:lnTo>
                <a:cubicBezTo>
                  <a:pt x="10406677" y="6611233"/>
                  <a:pt x="10401323" y="6608227"/>
                  <a:pt x="10401323" y="6599211"/>
                </a:cubicBezTo>
                <a:lnTo>
                  <a:pt x="10444157" y="6599211"/>
                </a:lnTo>
                <a:lnTo>
                  <a:pt x="10444157" y="6590571"/>
                </a:lnTo>
                <a:lnTo>
                  <a:pt x="10401323" y="6590571"/>
                </a:lnTo>
                <a:cubicBezTo>
                  <a:pt x="10402037" y="6583057"/>
                  <a:pt x="10407748" y="6579301"/>
                  <a:pt x="10418813" y="6579301"/>
                </a:cubicBezTo>
                <a:lnTo>
                  <a:pt x="10444157" y="6579301"/>
                </a:lnTo>
                <a:lnTo>
                  <a:pt x="10444157" y="6570660"/>
                </a:lnTo>
                <a:close/>
                <a:moveTo>
                  <a:pt x="10332060" y="6570660"/>
                </a:moveTo>
                <a:cubicBezTo>
                  <a:pt x="10314241" y="6570660"/>
                  <a:pt x="10306044" y="6575168"/>
                  <a:pt x="10306044" y="6585687"/>
                </a:cubicBezTo>
                <a:cubicBezTo>
                  <a:pt x="10306044" y="6595455"/>
                  <a:pt x="10313884" y="6599963"/>
                  <a:pt x="10330634" y="6599963"/>
                </a:cubicBezTo>
                <a:lnTo>
                  <a:pt x="10348809" y="6599963"/>
                </a:lnTo>
                <a:cubicBezTo>
                  <a:pt x="10356293" y="6599963"/>
                  <a:pt x="10359857" y="6601090"/>
                  <a:pt x="10359857" y="6605598"/>
                </a:cubicBezTo>
                <a:cubicBezTo>
                  <a:pt x="10359857" y="6609730"/>
                  <a:pt x="10355937" y="6611233"/>
                  <a:pt x="10347740" y="6611233"/>
                </a:cubicBezTo>
                <a:lnTo>
                  <a:pt x="10308895" y="6611233"/>
                </a:lnTo>
                <a:lnTo>
                  <a:pt x="10308895" y="6619873"/>
                </a:lnTo>
                <a:lnTo>
                  <a:pt x="10350235" y="6619873"/>
                </a:lnTo>
                <a:cubicBezTo>
                  <a:pt x="10367697" y="6619873"/>
                  <a:pt x="10375894" y="6615365"/>
                  <a:pt x="10375894" y="6605222"/>
                </a:cubicBezTo>
                <a:cubicBezTo>
                  <a:pt x="10375894" y="6595079"/>
                  <a:pt x="10369123" y="6591322"/>
                  <a:pt x="10352373" y="6591322"/>
                </a:cubicBezTo>
                <a:lnTo>
                  <a:pt x="10332060" y="6591322"/>
                </a:lnTo>
                <a:cubicBezTo>
                  <a:pt x="10325645" y="6591322"/>
                  <a:pt x="10322437" y="6589444"/>
                  <a:pt x="10322437" y="6586063"/>
                </a:cubicBezTo>
                <a:cubicBezTo>
                  <a:pt x="10322437" y="6581555"/>
                  <a:pt x="10326001" y="6579676"/>
                  <a:pt x="10334198" y="6579676"/>
                </a:cubicBezTo>
                <a:lnTo>
                  <a:pt x="10372330" y="6579676"/>
                </a:lnTo>
                <a:lnTo>
                  <a:pt x="10372330" y="6570660"/>
                </a:lnTo>
                <a:close/>
                <a:moveTo>
                  <a:pt x="10229543" y="6570660"/>
                </a:moveTo>
                <a:cubicBezTo>
                  <a:pt x="10205985" y="6570660"/>
                  <a:pt x="10194919" y="6578925"/>
                  <a:pt x="10194919" y="6596206"/>
                </a:cubicBezTo>
                <a:cubicBezTo>
                  <a:pt x="10194919" y="6605222"/>
                  <a:pt x="10198489" y="6611608"/>
                  <a:pt x="10205985" y="6615365"/>
                </a:cubicBezTo>
                <a:cubicBezTo>
                  <a:pt x="10213481" y="6619498"/>
                  <a:pt x="10220263" y="6619873"/>
                  <a:pt x="10229186" y="6619873"/>
                </a:cubicBezTo>
                <a:lnTo>
                  <a:pt x="10255244" y="6619873"/>
                </a:lnTo>
                <a:lnTo>
                  <a:pt x="10255244" y="6611233"/>
                </a:lnTo>
                <a:lnTo>
                  <a:pt x="10229900" y="6611233"/>
                </a:lnTo>
                <a:cubicBezTo>
                  <a:pt x="10217764" y="6611233"/>
                  <a:pt x="10212410" y="6608227"/>
                  <a:pt x="10212410" y="6599211"/>
                </a:cubicBezTo>
                <a:lnTo>
                  <a:pt x="10255244" y="6599211"/>
                </a:lnTo>
                <a:lnTo>
                  <a:pt x="10255244" y="6590571"/>
                </a:lnTo>
                <a:lnTo>
                  <a:pt x="10212410" y="6590571"/>
                </a:lnTo>
                <a:cubicBezTo>
                  <a:pt x="10213124" y="6583057"/>
                  <a:pt x="10218835" y="6579301"/>
                  <a:pt x="10229900" y="6579301"/>
                </a:cubicBezTo>
                <a:lnTo>
                  <a:pt x="10255244" y="6579301"/>
                </a:lnTo>
                <a:lnTo>
                  <a:pt x="10255244" y="6570660"/>
                </a:lnTo>
                <a:close/>
                <a:moveTo>
                  <a:pt x="10123482" y="6570660"/>
                </a:moveTo>
                <a:lnTo>
                  <a:pt x="10123482" y="6619873"/>
                </a:lnTo>
                <a:lnTo>
                  <a:pt x="10139108" y="6619873"/>
                </a:lnTo>
                <a:lnTo>
                  <a:pt x="10139108" y="6599211"/>
                </a:lnTo>
                <a:lnTo>
                  <a:pt x="10168181" y="6599211"/>
                </a:lnTo>
                <a:lnTo>
                  <a:pt x="10168181" y="6619873"/>
                </a:lnTo>
                <a:lnTo>
                  <a:pt x="10183807" y="6619873"/>
                </a:lnTo>
                <a:lnTo>
                  <a:pt x="10183807" y="6570660"/>
                </a:lnTo>
                <a:lnTo>
                  <a:pt x="10168181" y="6570660"/>
                </a:lnTo>
                <a:lnTo>
                  <a:pt x="10168181" y="6590571"/>
                </a:lnTo>
                <a:lnTo>
                  <a:pt x="10139108" y="6590571"/>
                </a:lnTo>
                <a:lnTo>
                  <a:pt x="10139108" y="6570660"/>
                </a:lnTo>
                <a:close/>
                <a:moveTo>
                  <a:pt x="10050457" y="6570660"/>
                </a:moveTo>
                <a:lnTo>
                  <a:pt x="10050457" y="6578989"/>
                </a:lnTo>
                <a:lnTo>
                  <a:pt x="10074819" y="6578989"/>
                </a:lnTo>
                <a:lnTo>
                  <a:pt x="10074819" y="6619873"/>
                </a:lnTo>
                <a:lnTo>
                  <a:pt x="10090818" y="6619873"/>
                </a:lnTo>
                <a:lnTo>
                  <a:pt x="10090818" y="6578989"/>
                </a:lnTo>
                <a:lnTo>
                  <a:pt x="10115544" y="6578989"/>
                </a:lnTo>
                <a:lnTo>
                  <a:pt x="10115544" y="6570660"/>
                </a:lnTo>
                <a:close/>
                <a:moveTo>
                  <a:pt x="2164817" y="6506714"/>
                </a:moveTo>
                <a:lnTo>
                  <a:pt x="2164817" y="6521015"/>
                </a:lnTo>
                <a:lnTo>
                  <a:pt x="2170608" y="6521015"/>
                </a:lnTo>
                <a:cubicBezTo>
                  <a:pt x="2170515" y="6525387"/>
                  <a:pt x="2169933" y="6528678"/>
                  <a:pt x="2168864" y="6530887"/>
                </a:cubicBezTo>
                <a:cubicBezTo>
                  <a:pt x="2167794" y="6533096"/>
                  <a:pt x="2166213" y="6534759"/>
                  <a:pt x="2164120" y="6535875"/>
                </a:cubicBezTo>
                <a:lnTo>
                  <a:pt x="2166980" y="6541247"/>
                </a:lnTo>
                <a:cubicBezTo>
                  <a:pt x="2170096" y="6539572"/>
                  <a:pt x="2172468" y="6537165"/>
                  <a:pt x="2174096" y="6534026"/>
                </a:cubicBezTo>
                <a:cubicBezTo>
                  <a:pt x="2175724" y="6530887"/>
                  <a:pt x="2176538" y="6526550"/>
                  <a:pt x="2176538" y="6521015"/>
                </a:cubicBezTo>
                <a:lnTo>
                  <a:pt x="2176538" y="6506714"/>
                </a:lnTo>
                <a:close/>
                <a:moveTo>
                  <a:pt x="6291676" y="6483831"/>
                </a:moveTo>
                <a:lnTo>
                  <a:pt x="6291676" y="6488436"/>
                </a:lnTo>
                <a:cubicBezTo>
                  <a:pt x="6291676" y="6494528"/>
                  <a:pt x="6290932" y="6499168"/>
                  <a:pt x="6289444" y="6502354"/>
                </a:cubicBezTo>
                <a:cubicBezTo>
                  <a:pt x="6287955" y="6505539"/>
                  <a:pt x="6285711" y="6508086"/>
                  <a:pt x="6282711" y="6509993"/>
                </a:cubicBezTo>
                <a:cubicBezTo>
                  <a:pt x="6279712" y="6511900"/>
                  <a:pt x="6276375" y="6512853"/>
                  <a:pt x="6272700" y="6512853"/>
                </a:cubicBezTo>
                <a:cubicBezTo>
                  <a:pt x="6268840" y="6512853"/>
                  <a:pt x="6265817" y="6511795"/>
                  <a:pt x="6263631" y="6509679"/>
                </a:cubicBezTo>
                <a:cubicBezTo>
                  <a:pt x="6261445" y="6507563"/>
                  <a:pt x="6260352" y="6504737"/>
                  <a:pt x="6260352" y="6501203"/>
                </a:cubicBezTo>
                <a:cubicBezTo>
                  <a:pt x="6260352" y="6498924"/>
                  <a:pt x="6260829" y="6496912"/>
                  <a:pt x="6261782" y="6495168"/>
                </a:cubicBezTo>
                <a:cubicBezTo>
                  <a:pt x="6262736" y="6493424"/>
                  <a:pt x="6264073" y="6492075"/>
                  <a:pt x="6265794" y="6491122"/>
                </a:cubicBezTo>
                <a:cubicBezTo>
                  <a:pt x="6267515" y="6490168"/>
                  <a:pt x="6270538" y="6489320"/>
                  <a:pt x="6274863" y="6488575"/>
                </a:cubicBezTo>
                <a:cubicBezTo>
                  <a:pt x="6282304" y="6487273"/>
                  <a:pt x="6287909" y="6485692"/>
                  <a:pt x="6291676" y="6483831"/>
                </a:cubicBezTo>
                <a:close/>
                <a:moveTo>
                  <a:pt x="2657736" y="6483831"/>
                </a:moveTo>
                <a:lnTo>
                  <a:pt x="2657736" y="6488436"/>
                </a:lnTo>
                <a:cubicBezTo>
                  <a:pt x="2657736" y="6494528"/>
                  <a:pt x="2656992" y="6499168"/>
                  <a:pt x="2655504" y="6502354"/>
                </a:cubicBezTo>
                <a:cubicBezTo>
                  <a:pt x="2654015" y="6505539"/>
                  <a:pt x="2651771" y="6508086"/>
                  <a:pt x="2648771" y="6509993"/>
                </a:cubicBezTo>
                <a:cubicBezTo>
                  <a:pt x="2645772" y="6511900"/>
                  <a:pt x="2642435" y="6512853"/>
                  <a:pt x="2638760" y="6512853"/>
                </a:cubicBezTo>
                <a:cubicBezTo>
                  <a:pt x="2634900" y="6512853"/>
                  <a:pt x="2631877" y="6511795"/>
                  <a:pt x="2629691" y="6509679"/>
                </a:cubicBezTo>
                <a:cubicBezTo>
                  <a:pt x="2627505" y="6507563"/>
                  <a:pt x="2626412" y="6504737"/>
                  <a:pt x="2626412" y="6501203"/>
                </a:cubicBezTo>
                <a:cubicBezTo>
                  <a:pt x="2626412" y="6498924"/>
                  <a:pt x="2626889" y="6496912"/>
                  <a:pt x="2627843" y="6495168"/>
                </a:cubicBezTo>
                <a:cubicBezTo>
                  <a:pt x="2628796" y="6493424"/>
                  <a:pt x="2630133" y="6492075"/>
                  <a:pt x="2631854" y="6491122"/>
                </a:cubicBezTo>
                <a:cubicBezTo>
                  <a:pt x="2633575" y="6490168"/>
                  <a:pt x="2636598" y="6489320"/>
                  <a:pt x="2640923" y="6488575"/>
                </a:cubicBezTo>
                <a:cubicBezTo>
                  <a:pt x="2648365" y="6487273"/>
                  <a:pt x="2653969" y="6485692"/>
                  <a:pt x="2657736" y="6483831"/>
                </a:cubicBezTo>
                <a:close/>
                <a:moveTo>
                  <a:pt x="6087293" y="6455577"/>
                </a:moveTo>
                <a:cubicBezTo>
                  <a:pt x="6092409" y="6455577"/>
                  <a:pt x="6096618" y="6457880"/>
                  <a:pt x="6099920" y="6462484"/>
                </a:cubicBezTo>
                <a:cubicBezTo>
                  <a:pt x="6102199" y="6465647"/>
                  <a:pt x="6103571" y="6470437"/>
                  <a:pt x="6104036" y="6476855"/>
                </a:cubicBezTo>
                <a:lnTo>
                  <a:pt x="6070131" y="6476855"/>
                </a:lnTo>
                <a:cubicBezTo>
                  <a:pt x="6070457" y="6470344"/>
                  <a:pt x="6072248" y="6465170"/>
                  <a:pt x="6075503" y="6461333"/>
                </a:cubicBezTo>
                <a:cubicBezTo>
                  <a:pt x="6078759" y="6457496"/>
                  <a:pt x="6082689" y="6455577"/>
                  <a:pt x="6087293" y="6455577"/>
                </a:cubicBezTo>
                <a:close/>
                <a:moveTo>
                  <a:pt x="6018396" y="6455577"/>
                </a:moveTo>
                <a:cubicBezTo>
                  <a:pt x="6023282" y="6455577"/>
                  <a:pt x="6027331" y="6457961"/>
                  <a:pt x="6030542" y="6462728"/>
                </a:cubicBezTo>
                <a:cubicBezTo>
                  <a:pt x="6033753" y="6467495"/>
                  <a:pt x="6035359" y="6475065"/>
                  <a:pt x="6035359" y="6485436"/>
                </a:cubicBezTo>
                <a:cubicBezTo>
                  <a:pt x="6035359" y="6494459"/>
                  <a:pt x="6033753" y="6501203"/>
                  <a:pt x="6030542" y="6505667"/>
                </a:cubicBezTo>
                <a:cubicBezTo>
                  <a:pt x="6027331" y="6510132"/>
                  <a:pt x="6023538" y="6512365"/>
                  <a:pt x="6019164" y="6512365"/>
                </a:cubicBezTo>
                <a:cubicBezTo>
                  <a:pt x="6014743" y="6512365"/>
                  <a:pt x="6010869" y="6510039"/>
                  <a:pt x="6007541" y="6505388"/>
                </a:cubicBezTo>
                <a:cubicBezTo>
                  <a:pt x="6004213" y="6500737"/>
                  <a:pt x="6002549" y="6493622"/>
                  <a:pt x="6002549" y="6484041"/>
                </a:cubicBezTo>
                <a:cubicBezTo>
                  <a:pt x="6002549" y="6474227"/>
                  <a:pt x="6004109" y="6467030"/>
                  <a:pt x="6007227" y="6462449"/>
                </a:cubicBezTo>
                <a:cubicBezTo>
                  <a:pt x="6010345" y="6457868"/>
                  <a:pt x="6014068" y="6455577"/>
                  <a:pt x="6018396" y="6455577"/>
                </a:cubicBezTo>
                <a:close/>
                <a:moveTo>
                  <a:pt x="5829560" y="6455577"/>
                </a:moveTo>
                <a:cubicBezTo>
                  <a:pt x="5834723" y="6455577"/>
                  <a:pt x="5839048" y="6457917"/>
                  <a:pt x="5842536" y="6462597"/>
                </a:cubicBezTo>
                <a:cubicBezTo>
                  <a:pt x="5846024" y="6467277"/>
                  <a:pt x="5847768" y="6474390"/>
                  <a:pt x="5847768" y="6483936"/>
                </a:cubicBezTo>
                <a:cubicBezTo>
                  <a:pt x="5847768" y="6493436"/>
                  <a:pt x="5846036" y="6500548"/>
                  <a:pt x="5842571" y="6505275"/>
                </a:cubicBezTo>
                <a:cubicBezTo>
                  <a:pt x="5839106" y="6510001"/>
                  <a:pt x="5834956" y="6512365"/>
                  <a:pt x="5830118" y="6512365"/>
                </a:cubicBezTo>
                <a:cubicBezTo>
                  <a:pt x="5824956" y="6512365"/>
                  <a:pt x="5820630" y="6510025"/>
                  <a:pt x="5817142" y="6505345"/>
                </a:cubicBezTo>
                <a:cubicBezTo>
                  <a:pt x="5813654" y="6500665"/>
                  <a:pt x="5811910" y="6493529"/>
                  <a:pt x="5811910" y="6483936"/>
                </a:cubicBezTo>
                <a:cubicBezTo>
                  <a:pt x="5811910" y="6474437"/>
                  <a:pt x="5813631" y="6467335"/>
                  <a:pt x="5817072" y="6462632"/>
                </a:cubicBezTo>
                <a:cubicBezTo>
                  <a:pt x="5820514" y="6457929"/>
                  <a:pt x="5824677" y="6455577"/>
                  <a:pt x="5829560" y="6455577"/>
                </a:cubicBezTo>
                <a:close/>
                <a:moveTo>
                  <a:pt x="2774981" y="6455577"/>
                </a:moveTo>
                <a:cubicBezTo>
                  <a:pt x="2779867" y="6455577"/>
                  <a:pt x="2783916" y="6457961"/>
                  <a:pt x="2787127" y="6462728"/>
                </a:cubicBezTo>
                <a:cubicBezTo>
                  <a:pt x="2790338" y="6467495"/>
                  <a:pt x="2791944" y="6475065"/>
                  <a:pt x="2791944" y="6485436"/>
                </a:cubicBezTo>
                <a:cubicBezTo>
                  <a:pt x="2791944" y="6494459"/>
                  <a:pt x="2790338" y="6501203"/>
                  <a:pt x="2787127" y="6505667"/>
                </a:cubicBezTo>
                <a:cubicBezTo>
                  <a:pt x="2783916" y="6510132"/>
                  <a:pt x="2780123" y="6512365"/>
                  <a:pt x="2775749" y="6512365"/>
                </a:cubicBezTo>
                <a:cubicBezTo>
                  <a:pt x="2771328" y="6512365"/>
                  <a:pt x="2767453" y="6510039"/>
                  <a:pt x="2764126" y="6505388"/>
                </a:cubicBezTo>
                <a:cubicBezTo>
                  <a:pt x="2760798" y="6500737"/>
                  <a:pt x="2759134" y="6493622"/>
                  <a:pt x="2759134" y="6484041"/>
                </a:cubicBezTo>
                <a:cubicBezTo>
                  <a:pt x="2759134" y="6474227"/>
                  <a:pt x="2760693" y="6467030"/>
                  <a:pt x="2763811" y="6462449"/>
                </a:cubicBezTo>
                <a:cubicBezTo>
                  <a:pt x="2766929" y="6457868"/>
                  <a:pt x="2770652" y="6455577"/>
                  <a:pt x="2774981" y="6455577"/>
                </a:cubicBezTo>
                <a:close/>
                <a:moveTo>
                  <a:pt x="2510503" y="6455577"/>
                </a:moveTo>
                <a:cubicBezTo>
                  <a:pt x="2515619" y="6455577"/>
                  <a:pt x="2519828" y="6457880"/>
                  <a:pt x="2523130" y="6462484"/>
                </a:cubicBezTo>
                <a:cubicBezTo>
                  <a:pt x="2525409" y="6465647"/>
                  <a:pt x="2526781" y="6470437"/>
                  <a:pt x="2527246" y="6476855"/>
                </a:cubicBezTo>
                <a:lnTo>
                  <a:pt x="2493341" y="6476855"/>
                </a:lnTo>
                <a:cubicBezTo>
                  <a:pt x="2493667" y="6470344"/>
                  <a:pt x="2495458" y="6465170"/>
                  <a:pt x="2498713" y="6461333"/>
                </a:cubicBezTo>
                <a:cubicBezTo>
                  <a:pt x="2501969" y="6457496"/>
                  <a:pt x="2505899" y="6455577"/>
                  <a:pt x="2510503" y="6455577"/>
                </a:cubicBezTo>
                <a:close/>
                <a:moveTo>
                  <a:pt x="1871770" y="6455577"/>
                </a:moveTo>
                <a:cubicBezTo>
                  <a:pt x="1876933" y="6455577"/>
                  <a:pt x="1881258" y="6457917"/>
                  <a:pt x="1884746" y="6462597"/>
                </a:cubicBezTo>
                <a:cubicBezTo>
                  <a:pt x="1888234" y="6467277"/>
                  <a:pt x="1889978" y="6474390"/>
                  <a:pt x="1889978" y="6483936"/>
                </a:cubicBezTo>
                <a:cubicBezTo>
                  <a:pt x="1889978" y="6493436"/>
                  <a:pt x="1888246" y="6500548"/>
                  <a:pt x="1884781" y="6505275"/>
                </a:cubicBezTo>
                <a:cubicBezTo>
                  <a:pt x="1881316" y="6510001"/>
                  <a:pt x="1877165" y="6512365"/>
                  <a:pt x="1872328" y="6512365"/>
                </a:cubicBezTo>
                <a:cubicBezTo>
                  <a:pt x="1867166" y="6512365"/>
                  <a:pt x="1862840" y="6510025"/>
                  <a:pt x="1859352" y="6505345"/>
                </a:cubicBezTo>
                <a:cubicBezTo>
                  <a:pt x="1855864" y="6500665"/>
                  <a:pt x="1854120" y="6493529"/>
                  <a:pt x="1854120" y="6483936"/>
                </a:cubicBezTo>
                <a:cubicBezTo>
                  <a:pt x="1854120" y="6474437"/>
                  <a:pt x="1855841" y="6467335"/>
                  <a:pt x="1859282" y="6462632"/>
                </a:cubicBezTo>
                <a:cubicBezTo>
                  <a:pt x="1862724" y="6457929"/>
                  <a:pt x="1866887" y="6455577"/>
                  <a:pt x="1871770" y="6455577"/>
                </a:cubicBezTo>
                <a:close/>
                <a:moveTo>
                  <a:pt x="1586578" y="6455577"/>
                </a:moveTo>
                <a:cubicBezTo>
                  <a:pt x="1591694" y="6455577"/>
                  <a:pt x="1595903" y="6457880"/>
                  <a:pt x="1599205" y="6462484"/>
                </a:cubicBezTo>
                <a:cubicBezTo>
                  <a:pt x="1601484" y="6465647"/>
                  <a:pt x="1602856" y="6470437"/>
                  <a:pt x="1603321" y="6476855"/>
                </a:cubicBezTo>
                <a:lnTo>
                  <a:pt x="1569416" y="6476855"/>
                </a:lnTo>
                <a:cubicBezTo>
                  <a:pt x="1569742" y="6470344"/>
                  <a:pt x="1571532" y="6465170"/>
                  <a:pt x="1574788" y="6461333"/>
                </a:cubicBezTo>
                <a:cubicBezTo>
                  <a:pt x="1578044" y="6457496"/>
                  <a:pt x="1581974" y="6455577"/>
                  <a:pt x="1586578" y="6455577"/>
                </a:cubicBezTo>
                <a:close/>
                <a:moveTo>
                  <a:pt x="1317679" y="6455577"/>
                </a:moveTo>
                <a:cubicBezTo>
                  <a:pt x="1322480" y="6455577"/>
                  <a:pt x="1326558" y="6457850"/>
                  <a:pt x="1329914" y="6462397"/>
                </a:cubicBezTo>
                <a:cubicBezTo>
                  <a:pt x="1333269" y="6466943"/>
                  <a:pt x="1334947" y="6473879"/>
                  <a:pt x="1334947" y="6483204"/>
                </a:cubicBezTo>
                <a:cubicBezTo>
                  <a:pt x="1334947" y="6492762"/>
                  <a:pt x="1333316" y="6499733"/>
                  <a:pt x="1330053" y="6504116"/>
                </a:cubicBezTo>
                <a:cubicBezTo>
                  <a:pt x="1326791" y="6508499"/>
                  <a:pt x="1322829" y="6510690"/>
                  <a:pt x="1318169" y="6510690"/>
                </a:cubicBezTo>
                <a:cubicBezTo>
                  <a:pt x="1313508" y="6510690"/>
                  <a:pt x="1309569" y="6508452"/>
                  <a:pt x="1306354" y="6503976"/>
                </a:cubicBezTo>
                <a:cubicBezTo>
                  <a:pt x="1303138" y="6499500"/>
                  <a:pt x="1301530" y="6492389"/>
                  <a:pt x="1301530" y="6482644"/>
                </a:cubicBezTo>
                <a:cubicBezTo>
                  <a:pt x="1301530" y="6473692"/>
                  <a:pt x="1303150" y="6466943"/>
                  <a:pt x="1306389" y="6462397"/>
                </a:cubicBezTo>
                <a:cubicBezTo>
                  <a:pt x="1309628" y="6457850"/>
                  <a:pt x="1313392" y="6455577"/>
                  <a:pt x="1317679" y="6455577"/>
                </a:cubicBezTo>
                <a:close/>
                <a:moveTo>
                  <a:pt x="1071670" y="6455577"/>
                </a:moveTo>
                <a:cubicBezTo>
                  <a:pt x="1076832" y="6455577"/>
                  <a:pt x="1081158" y="6457917"/>
                  <a:pt x="1084646" y="6462597"/>
                </a:cubicBezTo>
                <a:cubicBezTo>
                  <a:pt x="1088134" y="6467277"/>
                  <a:pt x="1089878" y="6474390"/>
                  <a:pt x="1089878" y="6483936"/>
                </a:cubicBezTo>
                <a:cubicBezTo>
                  <a:pt x="1089878" y="6493436"/>
                  <a:pt x="1088146" y="6500548"/>
                  <a:pt x="1084681" y="6505275"/>
                </a:cubicBezTo>
                <a:cubicBezTo>
                  <a:pt x="1081216" y="6510001"/>
                  <a:pt x="1077065" y="6512365"/>
                  <a:pt x="1072228" y="6512365"/>
                </a:cubicBezTo>
                <a:cubicBezTo>
                  <a:pt x="1067066" y="6512365"/>
                  <a:pt x="1062740" y="6510025"/>
                  <a:pt x="1059252" y="6505345"/>
                </a:cubicBezTo>
                <a:cubicBezTo>
                  <a:pt x="1055764" y="6500665"/>
                  <a:pt x="1054020" y="6493529"/>
                  <a:pt x="1054020" y="6483936"/>
                </a:cubicBezTo>
                <a:cubicBezTo>
                  <a:pt x="1054020" y="6474437"/>
                  <a:pt x="1055741" y="6467335"/>
                  <a:pt x="1059182" y="6462632"/>
                </a:cubicBezTo>
                <a:cubicBezTo>
                  <a:pt x="1062624" y="6457929"/>
                  <a:pt x="1066787" y="6455577"/>
                  <a:pt x="1071670" y="6455577"/>
                </a:cubicBezTo>
                <a:close/>
                <a:moveTo>
                  <a:pt x="1139782" y="6455089"/>
                </a:moveTo>
                <a:cubicBezTo>
                  <a:pt x="1144374" y="6455089"/>
                  <a:pt x="1148271" y="6457414"/>
                  <a:pt x="1151472" y="6462065"/>
                </a:cubicBezTo>
                <a:cubicBezTo>
                  <a:pt x="1154674" y="6466716"/>
                  <a:pt x="1156274" y="6473879"/>
                  <a:pt x="1156274" y="6483552"/>
                </a:cubicBezTo>
                <a:cubicBezTo>
                  <a:pt x="1156274" y="6493366"/>
                  <a:pt x="1154627" y="6500621"/>
                  <a:pt x="1151334" y="6505319"/>
                </a:cubicBezTo>
                <a:cubicBezTo>
                  <a:pt x="1148040" y="6510016"/>
                  <a:pt x="1144212" y="6512365"/>
                  <a:pt x="1139852" y="6512365"/>
                </a:cubicBezTo>
                <a:cubicBezTo>
                  <a:pt x="1135305" y="6512365"/>
                  <a:pt x="1131431" y="6510097"/>
                  <a:pt x="1128229" y="6505563"/>
                </a:cubicBezTo>
                <a:cubicBezTo>
                  <a:pt x="1125028" y="6501028"/>
                  <a:pt x="1123428" y="6493970"/>
                  <a:pt x="1123428" y="6484390"/>
                </a:cubicBezTo>
                <a:cubicBezTo>
                  <a:pt x="1123428" y="6474855"/>
                  <a:pt x="1125121" y="6467588"/>
                  <a:pt x="1128508" y="6462589"/>
                </a:cubicBezTo>
                <a:cubicBezTo>
                  <a:pt x="1131895" y="6457589"/>
                  <a:pt x="1135653" y="6455089"/>
                  <a:pt x="1139782" y="6455089"/>
                </a:cubicBezTo>
                <a:close/>
                <a:moveTo>
                  <a:pt x="2380892" y="6446927"/>
                </a:moveTo>
                <a:lnTo>
                  <a:pt x="2380892" y="6521015"/>
                </a:lnTo>
                <a:lnTo>
                  <a:pt x="2391148" y="6521015"/>
                </a:lnTo>
                <a:lnTo>
                  <a:pt x="2391148" y="6446927"/>
                </a:lnTo>
                <a:close/>
                <a:moveTo>
                  <a:pt x="2287703" y="6446927"/>
                </a:moveTo>
                <a:lnTo>
                  <a:pt x="2306367" y="6521015"/>
                </a:lnTo>
                <a:lnTo>
                  <a:pt x="2317108" y="6521015"/>
                </a:lnTo>
                <a:lnTo>
                  <a:pt x="2329386" y="6464019"/>
                </a:lnTo>
                <a:lnTo>
                  <a:pt x="2331689" y="6476646"/>
                </a:lnTo>
                <a:lnTo>
                  <a:pt x="2341385" y="6521015"/>
                </a:lnTo>
                <a:lnTo>
                  <a:pt x="2352104" y="6521015"/>
                </a:lnTo>
                <a:lnTo>
                  <a:pt x="2371070" y="6446927"/>
                </a:lnTo>
                <a:lnTo>
                  <a:pt x="2361025" y="6446927"/>
                </a:lnTo>
                <a:lnTo>
                  <a:pt x="2350655" y="6489761"/>
                </a:lnTo>
                <a:lnTo>
                  <a:pt x="2347176" y="6504063"/>
                </a:lnTo>
                <a:lnTo>
                  <a:pt x="2344116" y="6489901"/>
                </a:lnTo>
                <a:lnTo>
                  <a:pt x="2335078" y="6446927"/>
                </a:lnTo>
                <a:lnTo>
                  <a:pt x="2324448" y="6446927"/>
                </a:lnTo>
                <a:lnTo>
                  <a:pt x="2314810" y="6490319"/>
                </a:lnTo>
                <a:lnTo>
                  <a:pt x="2311597" y="6505598"/>
                </a:lnTo>
                <a:lnTo>
                  <a:pt x="2308021" y="6489692"/>
                </a:lnTo>
                <a:lnTo>
                  <a:pt x="2298346" y="6446927"/>
                </a:lnTo>
                <a:close/>
                <a:moveTo>
                  <a:pt x="1818918" y="6446927"/>
                </a:moveTo>
                <a:lnTo>
                  <a:pt x="1818918" y="6521015"/>
                </a:lnTo>
                <a:lnTo>
                  <a:pt x="1829173" y="6521015"/>
                </a:lnTo>
                <a:lnTo>
                  <a:pt x="1829173" y="6446927"/>
                </a:lnTo>
                <a:close/>
                <a:moveTo>
                  <a:pt x="1752242" y="6446927"/>
                </a:moveTo>
                <a:lnTo>
                  <a:pt x="1752242" y="6521015"/>
                </a:lnTo>
                <a:lnTo>
                  <a:pt x="1762498" y="6521015"/>
                </a:lnTo>
                <a:lnTo>
                  <a:pt x="1762498" y="6446927"/>
                </a:lnTo>
                <a:close/>
                <a:moveTo>
                  <a:pt x="1266468" y="6446927"/>
                </a:moveTo>
                <a:lnTo>
                  <a:pt x="1266468" y="6521015"/>
                </a:lnTo>
                <a:lnTo>
                  <a:pt x="1276723" y="6521015"/>
                </a:lnTo>
                <a:lnTo>
                  <a:pt x="1276723" y="6446927"/>
                </a:lnTo>
                <a:close/>
                <a:moveTo>
                  <a:pt x="6224382" y="6446927"/>
                </a:moveTo>
                <a:lnTo>
                  <a:pt x="6224382" y="6521015"/>
                </a:lnTo>
                <a:lnTo>
                  <a:pt x="6234638" y="6521015"/>
                </a:lnTo>
                <a:lnTo>
                  <a:pt x="6234638" y="6446927"/>
                </a:lnTo>
                <a:close/>
                <a:moveTo>
                  <a:pt x="5967207" y="6446927"/>
                </a:moveTo>
                <a:lnTo>
                  <a:pt x="5967207" y="6521015"/>
                </a:lnTo>
                <a:lnTo>
                  <a:pt x="5977463" y="6521015"/>
                </a:lnTo>
                <a:lnTo>
                  <a:pt x="5977463" y="6446927"/>
                </a:lnTo>
                <a:close/>
                <a:moveTo>
                  <a:pt x="6278770" y="6445252"/>
                </a:moveTo>
                <a:cubicBezTo>
                  <a:pt x="6270584" y="6445252"/>
                  <a:pt x="6264294" y="6447066"/>
                  <a:pt x="6259899" y="6450694"/>
                </a:cubicBezTo>
                <a:cubicBezTo>
                  <a:pt x="6255504" y="6454322"/>
                  <a:pt x="6252585" y="6460112"/>
                  <a:pt x="6251144" y="6468065"/>
                </a:cubicBezTo>
                <a:lnTo>
                  <a:pt x="6261259" y="6469739"/>
                </a:lnTo>
                <a:cubicBezTo>
                  <a:pt x="6262375" y="6464271"/>
                  <a:pt x="6264120" y="6460543"/>
                  <a:pt x="6266491" y="6458557"/>
                </a:cubicBezTo>
                <a:cubicBezTo>
                  <a:pt x="6268863" y="6456571"/>
                  <a:pt x="6272445" y="6455577"/>
                  <a:pt x="6277235" y="6455577"/>
                </a:cubicBezTo>
                <a:cubicBezTo>
                  <a:pt x="6282537" y="6455577"/>
                  <a:pt x="6286467" y="6457066"/>
                  <a:pt x="6289025" y="6460042"/>
                </a:cubicBezTo>
                <a:cubicBezTo>
                  <a:pt x="6290839" y="6462089"/>
                  <a:pt x="6291746" y="6465647"/>
                  <a:pt x="6291746" y="6470716"/>
                </a:cubicBezTo>
                <a:lnTo>
                  <a:pt x="6291676" y="6473925"/>
                </a:lnTo>
                <a:cubicBezTo>
                  <a:pt x="6287769" y="6475626"/>
                  <a:pt x="6281630" y="6477091"/>
                  <a:pt x="6273258" y="6478320"/>
                </a:cubicBezTo>
                <a:cubicBezTo>
                  <a:pt x="6267026" y="6479204"/>
                  <a:pt x="6262375" y="6480576"/>
                  <a:pt x="6259306" y="6482436"/>
                </a:cubicBezTo>
                <a:cubicBezTo>
                  <a:pt x="6256236" y="6484297"/>
                  <a:pt x="6253818" y="6486878"/>
                  <a:pt x="6252050" y="6490180"/>
                </a:cubicBezTo>
                <a:cubicBezTo>
                  <a:pt x="6250283" y="6493482"/>
                  <a:pt x="6249399" y="6497273"/>
                  <a:pt x="6249399" y="6501551"/>
                </a:cubicBezTo>
                <a:cubicBezTo>
                  <a:pt x="6249399" y="6508016"/>
                  <a:pt x="6251283" y="6513155"/>
                  <a:pt x="6255050" y="6516969"/>
                </a:cubicBezTo>
                <a:cubicBezTo>
                  <a:pt x="6258818" y="6520783"/>
                  <a:pt x="6263864" y="6522690"/>
                  <a:pt x="6270189" y="6522690"/>
                </a:cubicBezTo>
                <a:cubicBezTo>
                  <a:pt x="6274189" y="6522690"/>
                  <a:pt x="6278049" y="6521782"/>
                  <a:pt x="6281770" y="6519968"/>
                </a:cubicBezTo>
                <a:cubicBezTo>
                  <a:pt x="6285490" y="6518154"/>
                  <a:pt x="6289071" y="6515456"/>
                  <a:pt x="6292513" y="6511875"/>
                </a:cubicBezTo>
                <a:cubicBezTo>
                  <a:pt x="6292839" y="6515411"/>
                  <a:pt x="6293536" y="6518457"/>
                  <a:pt x="6294606" y="6521015"/>
                </a:cubicBezTo>
                <a:lnTo>
                  <a:pt x="6305350" y="6521015"/>
                </a:lnTo>
                <a:cubicBezTo>
                  <a:pt x="6304047" y="6518132"/>
                  <a:pt x="6303175" y="6515167"/>
                  <a:pt x="6302733" y="6512120"/>
                </a:cubicBezTo>
                <a:cubicBezTo>
                  <a:pt x="6302292" y="6509074"/>
                  <a:pt x="6302071" y="6501691"/>
                  <a:pt x="6302071" y="6489971"/>
                </a:cubicBezTo>
                <a:lnTo>
                  <a:pt x="6302071" y="6473227"/>
                </a:lnTo>
                <a:cubicBezTo>
                  <a:pt x="6302071" y="6466437"/>
                  <a:pt x="6301594" y="6461275"/>
                  <a:pt x="6300641" y="6457740"/>
                </a:cubicBezTo>
                <a:cubicBezTo>
                  <a:pt x="6299687" y="6454205"/>
                  <a:pt x="6297397" y="6451240"/>
                  <a:pt x="6293769" y="6448845"/>
                </a:cubicBezTo>
                <a:cubicBezTo>
                  <a:pt x="6290141" y="6446450"/>
                  <a:pt x="6285141" y="6445252"/>
                  <a:pt x="6278770" y="6445252"/>
                </a:cubicBezTo>
                <a:close/>
                <a:moveTo>
                  <a:pt x="6157702" y="6445252"/>
                </a:moveTo>
                <a:cubicBezTo>
                  <a:pt x="6153523" y="6445252"/>
                  <a:pt x="6149820" y="6446258"/>
                  <a:pt x="6146594" y="6448270"/>
                </a:cubicBezTo>
                <a:cubicBezTo>
                  <a:pt x="6143367" y="6450282"/>
                  <a:pt x="6140640" y="6453323"/>
                  <a:pt x="6138411" y="6457392"/>
                </a:cubicBezTo>
                <a:lnTo>
                  <a:pt x="6138411" y="6446927"/>
                </a:lnTo>
                <a:lnTo>
                  <a:pt x="6129132" y="6446927"/>
                </a:lnTo>
                <a:lnTo>
                  <a:pt x="6129132" y="6521015"/>
                </a:lnTo>
                <a:lnTo>
                  <a:pt x="6139388" y="6521015"/>
                </a:lnTo>
                <a:lnTo>
                  <a:pt x="6139388" y="6480509"/>
                </a:lnTo>
                <a:cubicBezTo>
                  <a:pt x="6139388" y="6471570"/>
                  <a:pt x="6140853" y="6465261"/>
                  <a:pt x="6143783" y="6461583"/>
                </a:cubicBezTo>
                <a:cubicBezTo>
                  <a:pt x="6146713" y="6457905"/>
                  <a:pt x="6150643" y="6456066"/>
                  <a:pt x="6155573" y="6456066"/>
                </a:cubicBezTo>
                <a:cubicBezTo>
                  <a:pt x="6158177" y="6456066"/>
                  <a:pt x="6160468" y="6456752"/>
                  <a:pt x="6162444" y="6458126"/>
                </a:cubicBezTo>
                <a:cubicBezTo>
                  <a:pt x="6164421" y="6459499"/>
                  <a:pt x="6165874" y="6461443"/>
                  <a:pt x="6166805" y="6463957"/>
                </a:cubicBezTo>
                <a:cubicBezTo>
                  <a:pt x="6167735" y="6466471"/>
                  <a:pt x="6168200" y="6470452"/>
                  <a:pt x="6168200" y="6475900"/>
                </a:cubicBezTo>
                <a:lnTo>
                  <a:pt x="6168200" y="6521015"/>
                </a:lnTo>
                <a:lnTo>
                  <a:pt x="6178455" y="6521015"/>
                </a:lnTo>
                <a:lnTo>
                  <a:pt x="6178455" y="6475460"/>
                </a:lnTo>
                <a:cubicBezTo>
                  <a:pt x="6178455" y="6468623"/>
                  <a:pt x="6178037" y="6463554"/>
                  <a:pt x="6177201" y="6460252"/>
                </a:cubicBezTo>
                <a:cubicBezTo>
                  <a:pt x="6176366" y="6456949"/>
                  <a:pt x="6175101" y="6454264"/>
                  <a:pt x="6173406" y="6452194"/>
                </a:cubicBezTo>
                <a:cubicBezTo>
                  <a:pt x="6171711" y="6450124"/>
                  <a:pt x="6169483" y="6448450"/>
                  <a:pt x="6166720" y="6447171"/>
                </a:cubicBezTo>
                <a:cubicBezTo>
                  <a:pt x="6163958" y="6445892"/>
                  <a:pt x="6160951" y="6445252"/>
                  <a:pt x="6157702" y="6445252"/>
                </a:cubicBezTo>
                <a:close/>
                <a:moveTo>
                  <a:pt x="6087363" y="6445252"/>
                </a:moveTo>
                <a:cubicBezTo>
                  <a:pt x="6079131" y="6445252"/>
                  <a:pt x="6072329" y="6448613"/>
                  <a:pt x="6066957" y="6455333"/>
                </a:cubicBezTo>
                <a:cubicBezTo>
                  <a:pt x="6061585" y="6462054"/>
                  <a:pt x="6058899" y="6471809"/>
                  <a:pt x="6058899" y="6484599"/>
                </a:cubicBezTo>
                <a:cubicBezTo>
                  <a:pt x="6058899" y="6496924"/>
                  <a:pt x="6061562" y="6506353"/>
                  <a:pt x="6066887" y="6512888"/>
                </a:cubicBezTo>
                <a:cubicBezTo>
                  <a:pt x="6072213" y="6519422"/>
                  <a:pt x="6079177" y="6522690"/>
                  <a:pt x="6087781" y="6522690"/>
                </a:cubicBezTo>
                <a:cubicBezTo>
                  <a:pt x="6094618" y="6522690"/>
                  <a:pt x="6100350" y="6520678"/>
                  <a:pt x="6104978" y="6516655"/>
                </a:cubicBezTo>
                <a:cubicBezTo>
                  <a:pt x="6109606" y="6512632"/>
                  <a:pt x="6112803" y="6506667"/>
                  <a:pt x="6114571" y="6498761"/>
                </a:cubicBezTo>
                <a:lnTo>
                  <a:pt x="6103967" y="6497156"/>
                </a:lnTo>
                <a:cubicBezTo>
                  <a:pt x="6100943" y="6507295"/>
                  <a:pt x="6095572" y="6512365"/>
                  <a:pt x="6087851" y="6512365"/>
                </a:cubicBezTo>
                <a:cubicBezTo>
                  <a:pt x="6082921" y="6512365"/>
                  <a:pt x="6078735" y="6510248"/>
                  <a:pt x="6075294" y="6506016"/>
                </a:cubicBezTo>
                <a:cubicBezTo>
                  <a:pt x="6071853" y="6501784"/>
                  <a:pt x="6069922" y="6495505"/>
                  <a:pt x="6069504" y="6487180"/>
                </a:cubicBezTo>
                <a:lnTo>
                  <a:pt x="6114850" y="6487180"/>
                </a:lnTo>
                <a:lnTo>
                  <a:pt x="6114919" y="6483831"/>
                </a:lnTo>
                <a:cubicBezTo>
                  <a:pt x="6114919" y="6471321"/>
                  <a:pt x="6112292" y="6461763"/>
                  <a:pt x="6107036" y="6455159"/>
                </a:cubicBezTo>
                <a:cubicBezTo>
                  <a:pt x="6101781" y="6448555"/>
                  <a:pt x="6095223" y="6445252"/>
                  <a:pt x="6087363" y="6445252"/>
                </a:cubicBezTo>
                <a:close/>
                <a:moveTo>
                  <a:pt x="5900527" y="6445252"/>
                </a:moveTo>
                <a:cubicBezTo>
                  <a:pt x="5896348" y="6445252"/>
                  <a:pt x="5892646" y="6446258"/>
                  <a:pt x="5889419" y="6448270"/>
                </a:cubicBezTo>
                <a:cubicBezTo>
                  <a:pt x="5886192" y="6450282"/>
                  <a:pt x="5883465" y="6453323"/>
                  <a:pt x="5881236" y="6457392"/>
                </a:cubicBezTo>
                <a:lnTo>
                  <a:pt x="5881236" y="6446927"/>
                </a:lnTo>
                <a:lnTo>
                  <a:pt x="5871957" y="6446927"/>
                </a:lnTo>
                <a:lnTo>
                  <a:pt x="5871957" y="6521015"/>
                </a:lnTo>
                <a:lnTo>
                  <a:pt x="5882213" y="6521015"/>
                </a:lnTo>
                <a:lnTo>
                  <a:pt x="5882213" y="6480509"/>
                </a:lnTo>
                <a:cubicBezTo>
                  <a:pt x="5882213" y="6471570"/>
                  <a:pt x="5883678" y="6465261"/>
                  <a:pt x="5886608" y="6461583"/>
                </a:cubicBezTo>
                <a:cubicBezTo>
                  <a:pt x="5889538" y="6457905"/>
                  <a:pt x="5893468" y="6456066"/>
                  <a:pt x="5898398" y="6456066"/>
                </a:cubicBezTo>
                <a:cubicBezTo>
                  <a:pt x="5901002" y="6456066"/>
                  <a:pt x="5903293" y="6456752"/>
                  <a:pt x="5905269" y="6458126"/>
                </a:cubicBezTo>
                <a:cubicBezTo>
                  <a:pt x="5907246" y="6459499"/>
                  <a:pt x="5908699" y="6461443"/>
                  <a:pt x="5909630" y="6463957"/>
                </a:cubicBezTo>
                <a:cubicBezTo>
                  <a:pt x="5910560" y="6466471"/>
                  <a:pt x="5911025" y="6470452"/>
                  <a:pt x="5911025" y="6475900"/>
                </a:cubicBezTo>
                <a:lnTo>
                  <a:pt x="5911025" y="6521015"/>
                </a:lnTo>
                <a:lnTo>
                  <a:pt x="5921280" y="6521015"/>
                </a:lnTo>
                <a:lnTo>
                  <a:pt x="5921280" y="6475460"/>
                </a:lnTo>
                <a:cubicBezTo>
                  <a:pt x="5921280" y="6468623"/>
                  <a:pt x="5920862" y="6463554"/>
                  <a:pt x="5920026" y="6460252"/>
                </a:cubicBezTo>
                <a:cubicBezTo>
                  <a:pt x="5919191" y="6456949"/>
                  <a:pt x="5917926" y="6454264"/>
                  <a:pt x="5916231" y="6452194"/>
                </a:cubicBezTo>
                <a:cubicBezTo>
                  <a:pt x="5914536" y="6450124"/>
                  <a:pt x="5912308" y="6448450"/>
                  <a:pt x="5909545" y="6447171"/>
                </a:cubicBezTo>
                <a:cubicBezTo>
                  <a:pt x="5906783" y="6445892"/>
                  <a:pt x="5903776" y="6445252"/>
                  <a:pt x="5900527" y="6445252"/>
                </a:cubicBezTo>
                <a:close/>
                <a:moveTo>
                  <a:pt x="5829839" y="6445252"/>
                </a:moveTo>
                <a:cubicBezTo>
                  <a:pt x="5821608" y="6445252"/>
                  <a:pt x="5814805" y="6448508"/>
                  <a:pt x="5809433" y="6455019"/>
                </a:cubicBezTo>
                <a:cubicBezTo>
                  <a:pt x="5804062" y="6461531"/>
                  <a:pt x="5801376" y="6471181"/>
                  <a:pt x="5801376" y="6483971"/>
                </a:cubicBezTo>
                <a:cubicBezTo>
                  <a:pt x="5801376" y="6496714"/>
                  <a:pt x="5804085" y="6506353"/>
                  <a:pt x="5809503" y="6512888"/>
                </a:cubicBezTo>
                <a:cubicBezTo>
                  <a:pt x="5814921" y="6519422"/>
                  <a:pt x="5821701" y="6522690"/>
                  <a:pt x="5829839" y="6522690"/>
                </a:cubicBezTo>
                <a:cubicBezTo>
                  <a:pt x="5838118" y="6522690"/>
                  <a:pt x="5844931" y="6519434"/>
                  <a:pt x="5850280" y="6512923"/>
                </a:cubicBezTo>
                <a:cubicBezTo>
                  <a:pt x="5855628" y="6506411"/>
                  <a:pt x="5858302" y="6496505"/>
                  <a:pt x="5858302" y="6483204"/>
                </a:cubicBezTo>
                <a:cubicBezTo>
                  <a:pt x="5858302" y="6470925"/>
                  <a:pt x="5855582" y="6461531"/>
                  <a:pt x="5850140" y="6455019"/>
                </a:cubicBezTo>
                <a:cubicBezTo>
                  <a:pt x="5844699" y="6448508"/>
                  <a:pt x="5837932" y="6445252"/>
                  <a:pt x="5829839" y="6445252"/>
                </a:cubicBezTo>
                <a:close/>
                <a:moveTo>
                  <a:pt x="2714262" y="6445252"/>
                </a:moveTo>
                <a:cubicBezTo>
                  <a:pt x="2710083" y="6445252"/>
                  <a:pt x="2706380" y="6446258"/>
                  <a:pt x="2703154" y="6448270"/>
                </a:cubicBezTo>
                <a:cubicBezTo>
                  <a:pt x="2699927" y="6450282"/>
                  <a:pt x="2697200" y="6453323"/>
                  <a:pt x="2694971" y="6457392"/>
                </a:cubicBezTo>
                <a:lnTo>
                  <a:pt x="2694971" y="6446927"/>
                </a:lnTo>
                <a:lnTo>
                  <a:pt x="2685692" y="6446927"/>
                </a:lnTo>
                <a:lnTo>
                  <a:pt x="2685692" y="6521015"/>
                </a:lnTo>
                <a:lnTo>
                  <a:pt x="2695948" y="6521015"/>
                </a:lnTo>
                <a:lnTo>
                  <a:pt x="2695948" y="6480509"/>
                </a:lnTo>
                <a:cubicBezTo>
                  <a:pt x="2695948" y="6471570"/>
                  <a:pt x="2697413" y="6465261"/>
                  <a:pt x="2700343" y="6461583"/>
                </a:cubicBezTo>
                <a:cubicBezTo>
                  <a:pt x="2703273" y="6457905"/>
                  <a:pt x="2707203" y="6456066"/>
                  <a:pt x="2712133" y="6456066"/>
                </a:cubicBezTo>
                <a:cubicBezTo>
                  <a:pt x="2714737" y="6456066"/>
                  <a:pt x="2717028" y="6456752"/>
                  <a:pt x="2719004" y="6458126"/>
                </a:cubicBezTo>
                <a:cubicBezTo>
                  <a:pt x="2720981" y="6459499"/>
                  <a:pt x="2722434" y="6461443"/>
                  <a:pt x="2723365" y="6463957"/>
                </a:cubicBezTo>
                <a:cubicBezTo>
                  <a:pt x="2724295" y="6466471"/>
                  <a:pt x="2724760" y="6470452"/>
                  <a:pt x="2724760" y="6475900"/>
                </a:cubicBezTo>
                <a:lnTo>
                  <a:pt x="2724760" y="6521015"/>
                </a:lnTo>
                <a:lnTo>
                  <a:pt x="2735015" y="6521015"/>
                </a:lnTo>
                <a:lnTo>
                  <a:pt x="2735015" y="6475460"/>
                </a:lnTo>
                <a:cubicBezTo>
                  <a:pt x="2735015" y="6468623"/>
                  <a:pt x="2734597" y="6463554"/>
                  <a:pt x="2733761" y="6460252"/>
                </a:cubicBezTo>
                <a:cubicBezTo>
                  <a:pt x="2732926" y="6456949"/>
                  <a:pt x="2731661" y="6454264"/>
                  <a:pt x="2729966" y="6452194"/>
                </a:cubicBezTo>
                <a:cubicBezTo>
                  <a:pt x="2728271" y="6450124"/>
                  <a:pt x="2726043" y="6448450"/>
                  <a:pt x="2723280" y="6447171"/>
                </a:cubicBezTo>
                <a:cubicBezTo>
                  <a:pt x="2720518" y="6445892"/>
                  <a:pt x="2717511" y="6445252"/>
                  <a:pt x="2714262" y="6445252"/>
                </a:cubicBezTo>
                <a:close/>
                <a:moveTo>
                  <a:pt x="2644830" y="6445252"/>
                </a:moveTo>
                <a:cubicBezTo>
                  <a:pt x="2636644" y="6445252"/>
                  <a:pt x="2630354" y="6447066"/>
                  <a:pt x="2625959" y="6450694"/>
                </a:cubicBezTo>
                <a:cubicBezTo>
                  <a:pt x="2621564" y="6454322"/>
                  <a:pt x="2618645" y="6460112"/>
                  <a:pt x="2617204" y="6468065"/>
                </a:cubicBezTo>
                <a:lnTo>
                  <a:pt x="2627319" y="6469739"/>
                </a:lnTo>
                <a:cubicBezTo>
                  <a:pt x="2628435" y="6464271"/>
                  <a:pt x="2630180" y="6460543"/>
                  <a:pt x="2632552" y="6458557"/>
                </a:cubicBezTo>
                <a:cubicBezTo>
                  <a:pt x="2634924" y="6456571"/>
                  <a:pt x="2638505" y="6455577"/>
                  <a:pt x="2643295" y="6455577"/>
                </a:cubicBezTo>
                <a:cubicBezTo>
                  <a:pt x="2648597" y="6455577"/>
                  <a:pt x="2652527" y="6457066"/>
                  <a:pt x="2655085" y="6460042"/>
                </a:cubicBezTo>
                <a:cubicBezTo>
                  <a:pt x="2656899" y="6462089"/>
                  <a:pt x="2657806" y="6465647"/>
                  <a:pt x="2657806" y="6470716"/>
                </a:cubicBezTo>
                <a:lnTo>
                  <a:pt x="2657736" y="6473925"/>
                </a:lnTo>
                <a:cubicBezTo>
                  <a:pt x="2653829" y="6475626"/>
                  <a:pt x="2647690" y="6477091"/>
                  <a:pt x="2639319" y="6478320"/>
                </a:cubicBezTo>
                <a:cubicBezTo>
                  <a:pt x="2633086" y="6479204"/>
                  <a:pt x="2628435" y="6480576"/>
                  <a:pt x="2625366" y="6482436"/>
                </a:cubicBezTo>
                <a:cubicBezTo>
                  <a:pt x="2622296" y="6484297"/>
                  <a:pt x="2619878" y="6486878"/>
                  <a:pt x="2618110" y="6490180"/>
                </a:cubicBezTo>
                <a:cubicBezTo>
                  <a:pt x="2616343" y="6493482"/>
                  <a:pt x="2615460" y="6497273"/>
                  <a:pt x="2615460" y="6501551"/>
                </a:cubicBezTo>
                <a:cubicBezTo>
                  <a:pt x="2615460" y="6508016"/>
                  <a:pt x="2617343" y="6513155"/>
                  <a:pt x="2621110" y="6516969"/>
                </a:cubicBezTo>
                <a:cubicBezTo>
                  <a:pt x="2624878" y="6520783"/>
                  <a:pt x="2629924" y="6522690"/>
                  <a:pt x="2636249" y="6522690"/>
                </a:cubicBezTo>
                <a:cubicBezTo>
                  <a:pt x="2640249" y="6522690"/>
                  <a:pt x="2644109" y="6521782"/>
                  <a:pt x="2647830" y="6519968"/>
                </a:cubicBezTo>
                <a:cubicBezTo>
                  <a:pt x="2651550" y="6518154"/>
                  <a:pt x="2655132" y="6515456"/>
                  <a:pt x="2658573" y="6511875"/>
                </a:cubicBezTo>
                <a:cubicBezTo>
                  <a:pt x="2658899" y="6515411"/>
                  <a:pt x="2659596" y="6518457"/>
                  <a:pt x="2660666" y="6521015"/>
                </a:cubicBezTo>
                <a:lnTo>
                  <a:pt x="2671410" y="6521015"/>
                </a:lnTo>
                <a:cubicBezTo>
                  <a:pt x="2670107" y="6518132"/>
                  <a:pt x="2669235" y="6515167"/>
                  <a:pt x="2668793" y="6512120"/>
                </a:cubicBezTo>
                <a:cubicBezTo>
                  <a:pt x="2668352" y="6509074"/>
                  <a:pt x="2668131" y="6501691"/>
                  <a:pt x="2668131" y="6489971"/>
                </a:cubicBezTo>
                <a:lnTo>
                  <a:pt x="2668131" y="6473227"/>
                </a:lnTo>
                <a:cubicBezTo>
                  <a:pt x="2668131" y="6466437"/>
                  <a:pt x="2667654" y="6461275"/>
                  <a:pt x="2666701" y="6457740"/>
                </a:cubicBezTo>
                <a:cubicBezTo>
                  <a:pt x="2665747" y="6454205"/>
                  <a:pt x="2663457" y="6451240"/>
                  <a:pt x="2659829" y="6448845"/>
                </a:cubicBezTo>
                <a:cubicBezTo>
                  <a:pt x="2656201" y="6446450"/>
                  <a:pt x="2651202" y="6445252"/>
                  <a:pt x="2644830" y="6445252"/>
                </a:cubicBezTo>
                <a:close/>
                <a:moveTo>
                  <a:pt x="2574806" y="6445252"/>
                </a:moveTo>
                <a:cubicBezTo>
                  <a:pt x="2572341" y="6445252"/>
                  <a:pt x="2570120" y="6446101"/>
                  <a:pt x="2568144" y="6447799"/>
                </a:cubicBezTo>
                <a:cubicBezTo>
                  <a:pt x="2566167" y="6449496"/>
                  <a:pt x="2563993" y="6452950"/>
                  <a:pt x="2561621" y="6458159"/>
                </a:cubicBezTo>
                <a:lnTo>
                  <a:pt x="2561621" y="6446927"/>
                </a:lnTo>
                <a:lnTo>
                  <a:pt x="2552342" y="6446927"/>
                </a:lnTo>
                <a:lnTo>
                  <a:pt x="2552342" y="6521015"/>
                </a:lnTo>
                <a:lnTo>
                  <a:pt x="2562598" y="6521015"/>
                </a:lnTo>
                <a:lnTo>
                  <a:pt x="2562598" y="6482227"/>
                </a:lnTo>
                <a:cubicBezTo>
                  <a:pt x="2562598" y="6476832"/>
                  <a:pt x="2563249" y="6471739"/>
                  <a:pt x="2564551" y="6466949"/>
                </a:cubicBezTo>
                <a:cubicBezTo>
                  <a:pt x="2565295" y="6464205"/>
                  <a:pt x="2566574" y="6462065"/>
                  <a:pt x="2568388" y="6460531"/>
                </a:cubicBezTo>
                <a:cubicBezTo>
                  <a:pt x="2570202" y="6458996"/>
                  <a:pt x="2572202" y="6458228"/>
                  <a:pt x="2574388" y="6458228"/>
                </a:cubicBezTo>
                <a:cubicBezTo>
                  <a:pt x="2576806" y="6458228"/>
                  <a:pt x="2579294" y="6459135"/>
                  <a:pt x="2581852" y="6460949"/>
                </a:cubicBezTo>
                <a:lnTo>
                  <a:pt x="2585340" y="6449299"/>
                </a:lnTo>
                <a:cubicBezTo>
                  <a:pt x="2581759" y="6446601"/>
                  <a:pt x="2578248" y="6445252"/>
                  <a:pt x="2574806" y="6445252"/>
                </a:cubicBezTo>
                <a:close/>
                <a:moveTo>
                  <a:pt x="2510573" y="6445252"/>
                </a:moveTo>
                <a:cubicBezTo>
                  <a:pt x="2502341" y="6445252"/>
                  <a:pt x="2495539" y="6448613"/>
                  <a:pt x="2490167" y="6455333"/>
                </a:cubicBezTo>
                <a:cubicBezTo>
                  <a:pt x="2484795" y="6462054"/>
                  <a:pt x="2482110" y="6471809"/>
                  <a:pt x="2482110" y="6484599"/>
                </a:cubicBezTo>
                <a:cubicBezTo>
                  <a:pt x="2482110" y="6496924"/>
                  <a:pt x="2484772" y="6506353"/>
                  <a:pt x="2490097" y="6512888"/>
                </a:cubicBezTo>
                <a:cubicBezTo>
                  <a:pt x="2495423" y="6519422"/>
                  <a:pt x="2502387" y="6522690"/>
                  <a:pt x="2510992" y="6522690"/>
                </a:cubicBezTo>
                <a:cubicBezTo>
                  <a:pt x="2517828" y="6522690"/>
                  <a:pt x="2523561" y="6520678"/>
                  <a:pt x="2528188" y="6516655"/>
                </a:cubicBezTo>
                <a:cubicBezTo>
                  <a:pt x="2532816" y="6512632"/>
                  <a:pt x="2536013" y="6506667"/>
                  <a:pt x="2537781" y="6498761"/>
                </a:cubicBezTo>
                <a:lnTo>
                  <a:pt x="2527176" y="6497156"/>
                </a:lnTo>
                <a:cubicBezTo>
                  <a:pt x="2524153" y="6507295"/>
                  <a:pt x="2518782" y="6512365"/>
                  <a:pt x="2511061" y="6512365"/>
                </a:cubicBezTo>
                <a:cubicBezTo>
                  <a:pt x="2506131" y="6512365"/>
                  <a:pt x="2501946" y="6510248"/>
                  <a:pt x="2498504" y="6506016"/>
                </a:cubicBezTo>
                <a:cubicBezTo>
                  <a:pt x="2495062" y="6501784"/>
                  <a:pt x="2493132" y="6495505"/>
                  <a:pt x="2492714" y="6487180"/>
                </a:cubicBezTo>
                <a:lnTo>
                  <a:pt x="2538060" y="6487180"/>
                </a:lnTo>
                <a:lnTo>
                  <a:pt x="2538129" y="6483831"/>
                </a:lnTo>
                <a:cubicBezTo>
                  <a:pt x="2538129" y="6471321"/>
                  <a:pt x="2535502" y="6461763"/>
                  <a:pt x="2530246" y="6455159"/>
                </a:cubicBezTo>
                <a:cubicBezTo>
                  <a:pt x="2524991" y="6448555"/>
                  <a:pt x="2518433" y="6445252"/>
                  <a:pt x="2510573" y="6445252"/>
                </a:cubicBezTo>
                <a:close/>
                <a:moveTo>
                  <a:pt x="1942737" y="6445252"/>
                </a:moveTo>
                <a:cubicBezTo>
                  <a:pt x="1938558" y="6445252"/>
                  <a:pt x="1934856" y="6446258"/>
                  <a:pt x="1931629" y="6448270"/>
                </a:cubicBezTo>
                <a:cubicBezTo>
                  <a:pt x="1928402" y="6450282"/>
                  <a:pt x="1925675" y="6453323"/>
                  <a:pt x="1923446" y="6457392"/>
                </a:cubicBezTo>
                <a:lnTo>
                  <a:pt x="1923446" y="6446927"/>
                </a:lnTo>
                <a:lnTo>
                  <a:pt x="1914167" y="6446927"/>
                </a:lnTo>
                <a:lnTo>
                  <a:pt x="1914167" y="6521015"/>
                </a:lnTo>
                <a:lnTo>
                  <a:pt x="1924423" y="6521015"/>
                </a:lnTo>
                <a:lnTo>
                  <a:pt x="1924423" y="6480509"/>
                </a:lnTo>
                <a:cubicBezTo>
                  <a:pt x="1924423" y="6471570"/>
                  <a:pt x="1925888" y="6465261"/>
                  <a:pt x="1928818" y="6461583"/>
                </a:cubicBezTo>
                <a:cubicBezTo>
                  <a:pt x="1931748" y="6457905"/>
                  <a:pt x="1935678" y="6456066"/>
                  <a:pt x="1940608" y="6456066"/>
                </a:cubicBezTo>
                <a:cubicBezTo>
                  <a:pt x="1943212" y="6456066"/>
                  <a:pt x="1945503" y="6456752"/>
                  <a:pt x="1947479" y="6458126"/>
                </a:cubicBezTo>
                <a:cubicBezTo>
                  <a:pt x="1949456" y="6459499"/>
                  <a:pt x="1950909" y="6461443"/>
                  <a:pt x="1951840" y="6463957"/>
                </a:cubicBezTo>
                <a:cubicBezTo>
                  <a:pt x="1952770" y="6466471"/>
                  <a:pt x="1953235" y="6470452"/>
                  <a:pt x="1953235" y="6475900"/>
                </a:cubicBezTo>
                <a:lnTo>
                  <a:pt x="1953235" y="6521015"/>
                </a:lnTo>
                <a:lnTo>
                  <a:pt x="1963490" y="6521015"/>
                </a:lnTo>
                <a:lnTo>
                  <a:pt x="1963490" y="6475460"/>
                </a:lnTo>
                <a:cubicBezTo>
                  <a:pt x="1963490" y="6468623"/>
                  <a:pt x="1963072" y="6463554"/>
                  <a:pt x="1962236" y="6460252"/>
                </a:cubicBezTo>
                <a:cubicBezTo>
                  <a:pt x="1961401" y="6456949"/>
                  <a:pt x="1960136" y="6454264"/>
                  <a:pt x="1958441" y="6452194"/>
                </a:cubicBezTo>
                <a:cubicBezTo>
                  <a:pt x="1956746" y="6450124"/>
                  <a:pt x="1954518" y="6448450"/>
                  <a:pt x="1951755" y="6447171"/>
                </a:cubicBezTo>
                <a:cubicBezTo>
                  <a:pt x="1948993" y="6445892"/>
                  <a:pt x="1945986" y="6445252"/>
                  <a:pt x="1942737" y="6445252"/>
                </a:cubicBezTo>
                <a:close/>
                <a:moveTo>
                  <a:pt x="1872049" y="6445252"/>
                </a:moveTo>
                <a:cubicBezTo>
                  <a:pt x="1863817" y="6445252"/>
                  <a:pt x="1857015" y="6448508"/>
                  <a:pt x="1851643" y="6455019"/>
                </a:cubicBezTo>
                <a:cubicBezTo>
                  <a:pt x="1846271" y="6461531"/>
                  <a:pt x="1843586" y="6471181"/>
                  <a:pt x="1843586" y="6483971"/>
                </a:cubicBezTo>
                <a:cubicBezTo>
                  <a:pt x="1843586" y="6496714"/>
                  <a:pt x="1846295" y="6506353"/>
                  <a:pt x="1851713" y="6512888"/>
                </a:cubicBezTo>
                <a:cubicBezTo>
                  <a:pt x="1857131" y="6519422"/>
                  <a:pt x="1863910" y="6522690"/>
                  <a:pt x="1872049" y="6522690"/>
                </a:cubicBezTo>
                <a:cubicBezTo>
                  <a:pt x="1880328" y="6522690"/>
                  <a:pt x="1887141" y="6519434"/>
                  <a:pt x="1892490" y="6512923"/>
                </a:cubicBezTo>
                <a:cubicBezTo>
                  <a:pt x="1897838" y="6506411"/>
                  <a:pt x="1900512" y="6496505"/>
                  <a:pt x="1900512" y="6483204"/>
                </a:cubicBezTo>
                <a:cubicBezTo>
                  <a:pt x="1900512" y="6470925"/>
                  <a:pt x="1897792" y="6461531"/>
                  <a:pt x="1892350" y="6455019"/>
                </a:cubicBezTo>
                <a:cubicBezTo>
                  <a:pt x="1886909" y="6448508"/>
                  <a:pt x="1880142" y="6445252"/>
                  <a:pt x="1872049" y="6445252"/>
                </a:cubicBezTo>
                <a:close/>
                <a:moveTo>
                  <a:pt x="1803281" y="6445252"/>
                </a:moveTo>
                <a:cubicBezTo>
                  <a:pt x="1800816" y="6445252"/>
                  <a:pt x="1798595" y="6446101"/>
                  <a:pt x="1796619" y="6447799"/>
                </a:cubicBezTo>
                <a:cubicBezTo>
                  <a:pt x="1794642" y="6449496"/>
                  <a:pt x="1792468" y="6452950"/>
                  <a:pt x="1790096" y="6458159"/>
                </a:cubicBezTo>
                <a:lnTo>
                  <a:pt x="1790096" y="6446927"/>
                </a:lnTo>
                <a:lnTo>
                  <a:pt x="1780818" y="6446927"/>
                </a:lnTo>
                <a:lnTo>
                  <a:pt x="1780818" y="6521015"/>
                </a:lnTo>
                <a:lnTo>
                  <a:pt x="1791073" y="6521015"/>
                </a:lnTo>
                <a:lnTo>
                  <a:pt x="1791073" y="6482227"/>
                </a:lnTo>
                <a:cubicBezTo>
                  <a:pt x="1791073" y="6476832"/>
                  <a:pt x="1791724" y="6471739"/>
                  <a:pt x="1793026" y="6466949"/>
                </a:cubicBezTo>
                <a:cubicBezTo>
                  <a:pt x="1793770" y="6464205"/>
                  <a:pt x="1795049" y="6462065"/>
                  <a:pt x="1796863" y="6460531"/>
                </a:cubicBezTo>
                <a:cubicBezTo>
                  <a:pt x="1798677" y="6458996"/>
                  <a:pt x="1800677" y="6458228"/>
                  <a:pt x="1802863" y="6458228"/>
                </a:cubicBezTo>
                <a:cubicBezTo>
                  <a:pt x="1805281" y="6458228"/>
                  <a:pt x="1807769" y="6459135"/>
                  <a:pt x="1810327" y="6460949"/>
                </a:cubicBezTo>
                <a:lnTo>
                  <a:pt x="1813815" y="6449299"/>
                </a:lnTo>
                <a:cubicBezTo>
                  <a:pt x="1810234" y="6446601"/>
                  <a:pt x="1806723" y="6445252"/>
                  <a:pt x="1803281" y="6445252"/>
                </a:cubicBezTo>
                <a:close/>
                <a:moveTo>
                  <a:pt x="1715742" y="6445252"/>
                </a:moveTo>
                <a:cubicBezTo>
                  <a:pt x="1708580" y="6445252"/>
                  <a:pt x="1702976" y="6447229"/>
                  <a:pt x="1698930" y="6451182"/>
                </a:cubicBezTo>
                <a:cubicBezTo>
                  <a:pt x="1694883" y="6455136"/>
                  <a:pt x="1692860" y="6460275"/>
                  <a:pt x="1692860" y="6466600"/>
                </a:cubicBezTo>
                <a:cubicBezTo>
                  <a:pt x="1692860" y="6470274"/>
                  <a:pt x="1693604" y="6473553"/>
                  <a:pt x="1695092" y="6476437"/>
                </a:cubicBezTo>
                <a:cubicBezTo>
                  <a:pt x="1696581" y="6479320"/>
                  <a:pt x="1698674" y="6481622"/>
                  <a:pt x="1701371" y="6483343"/>
                </a:cubicBezTo>
                <a:cubicBezTo>
                  <a:pt x="1704069" y="6485064"/>
                  <a:pt x="1709417" y="6487157"/>
                  <a:pt x="1717417" y="6489622"/>
                </a:cubicBezTo>
                <a:cubicBezTo>
                  <a:pt x="1722951" y="6491296"/>
                  <a:pt x="1726439" y="6492691"/>
                  <a:pt x="1727881" y="6493808"/>
                </a:cubicBezTo>
                <a:cubicBezTo>
                  <a:pt x="1729974" y="6495435"/>
                  <a:pt x="1731021" y="6497714"/>
                  <a:pt x="1731021" y="6500644"/>
                </a:cubicBezTo>
                <a:cubicBezTo>
                  <a:pt x="1731021" y="6504040"/>
                  <a:pt x="1729803" y="6506842"/>
                  <a:pt x="1727367" y="6509051"/>
                </a:cubicBezTo>
                <a:cubicBezTo>
                  <a:pt x="1724931" y="6511260"/>
                  <a:pt x="1721485" y="6512365"/>
                  <a:pt x="1717031" y="6512365"/>
                </a:cubicBezTo>
                <a:cubicBezTo>
                  <a:pt x="1712577" y="6512365"/>
                  <a:pt x="1709004" y="6511091"/>
                  <a:pt x="1706313" y="6508545"/>
                </a:cubicBezTo>
                <a:cubicBezTo>
                  <a:pt x="1703621" y="6505999"/>
                  <a:pt x="1701974" y="6502109"/>
                  <a:pt x="1701371" y="6496877"/>
                </a:cubicBezTo>
                <a:lnTo>
                  <a:pt x="1691116" y="6498831"/>
                </a:lnTo>
                <a:cubicBezTo>
                  <a:pt x="1693441" y="6514737"/>
                  <a:pt x="1701883" y="6522690"/>
                  <a:pt x="1716440" y="6522690"/>
                </a:cubicBezTo>
                <a:cubicBezTo>
                  <a:pt x="1724207" y="6522690"/>
                  <a:pt x="1730335" y="6520500"/>
                  <a:pt x="1734823" y="6516120"/>
                </a:cubicBezTo>
                <a:cubicBezTo>
                  <a:pt x="1739311" y="6511741"/>
                  <a:pt x="1741555" y="6506010"/>
                  <a:pt x="1741555" y="6498929"/>
                </a:cubicBezTo>
                <a:cubicBezTo>
                  <a:pt x="1741555" y="6495108"/>
                  <a:pt x="1740860" y="6491812"/>
                  <a:pt x="1739470" y="6489040"/>
                </a:cubicBezTo>
                <a:cubicBezTo>
                  <a:pt x="1738079" y="6486268"/>
                  <a:pt x="1736133" y="6484079"/>
                  <a:pt x="1733631" y="6482471"/>
                </a:cubicBezTo>
                <a:cubicBezTo>
                  <a:pt x="1731129" y="6480864"/>
                  <a:pt x="1725617" y="6478708"/>
                  <a:pt x="1717094" y="6476004"/>
                </a:cubicBezTo>
                <a:cubicBezTo>
                  <a:pt x="1710897" y="6473966"/>
                  <a:pt x="1707169" y="6472484"/>
                  <a:pt x="1705911" y="6471558"/>
                </a:cubicBezTo>
                <a:cubicBezTo>
                  <a:pt x="1703815" y="6469983"/>
                  <a:pt x="1702766" y="6467829"/>
                  <a:pt x="1702766" y="6465096"/>
                </a:cubicBezTo>
                <a:cubicBezTo>
                  <a:pt x="1702766" y="6462317"/>
                  <a:pt x="1703859" y="6460036"/>
                  <a:pt x="1706045" y="6458252"/>
                </a:cubicBezTo>
                <a:cubicBezTo>
                  <a:pt x="1708231" y="6456469"/>
                  <a:pt x="1711556" y="6455577"/>
                  <a:pt x="1716021" y="6455577"/>
                </a:cubicBezTo>
                <a:cubicBezTo>
                  <a:pt x="1723881" y="6455577"/>
                  <a:pt x="1728277" y="6459624"/>
                  <a:pt x="1729207" y="6467716"/>
                </a:cubicBezTo>
                <a:lnTo>
                  <a:pt x="1739252" y="6466042"/>
                </a:lnTo>
                <a:cubicBezTo>
                  <a:pt x="1738555" y="6460926"/>
                  <a:pt x="1737299" y="6456996"/>
                  <a:pt x="1735485" y="6454252"/>
                </a:cubicBezTo>
                <a:cubicBezTo>
                  <a:pt x="1733671" y="6451508"/>
                  <a:pt x="1731055" y="6449322"/>
                  <a:pt x="1727637" y="6447694"/>
                </a:cubicBezTo>
                <a:cubicBezTo>
                  <a:pt x="1724218" y="6446066"/>
                  <a:pt x="1720254" y="6445252"/>
                  <a:pt x="1715742" y="6445252"/>
                </a:cubicBezTo>
                <a:close/>
                <a:moveTo>
                  <a:pt x="1656986" y="6445252"/>
                </a:moveTo>
                <a:cubicBezTo>
                  <a:pt x="1652808" y="6445252"/>
                  <a:pt x="1649105" y="6446258"/>
                  <a:pt x="1645879" y="6448270"/>
                </a:cubicBezTo>
                <a:cubicBezTo>
                  <a:pt x="1642652" y="6450282"/>
                  <a:pt x="1639925" y="6453323"/>
                  <a:pt x="1637696" y="6457392"/>
                </a:cubicBezTo>
                <a:lnTo>
                  <a:pt x="1637696" y="6446927"/>
                </a:lnTo>
                <a:lnTo>
                  <a:pt x="1628418" y="6446927"/>
                </a:lnTo>
                <a:lnTo>
                  <a:pt x="1628418" y="6521015"/>
                </a:lnTo>
                <a:lnTo>
                  <a:pt x="1638673" y="6521015"/>
                </a:lnTo>
                <a:lnTo>
                  <a:pt x="1638673" y="6480509"/>
                </a:lnTo>
                <a:cubicBezTo>
                  <a:pt x="1638673" y="6471570"/>
                  <a:pt x="1640138" y="6465261"/>
                  <a:pt x="1643068" y="6461583"/>
                </a:cubicBezTo>
                <a:cubicBezTo>
                  <a:pt x="1645998" y="6457905"/>
                  <a:pt x="1649928" y="6456066"/>
                  <a:pt x="1654858" y="6456066"/>
                </a:cubicBezTo>
                <a:cubicBezTo>
                  <a:pt x="1657462" y="6456066"/>
                  <a:pt x="1659753" y="6456752"/>
                  <a:pt x="1661729" y="6458126"/>
                </a:cubicBezTo>
                <a:cubicBezTo>
                  <a:pt x="1663706" y="6459499"/>
                  <a:pt x="1665159" y="6461443"/>
                  <a:pt x="1666089" y="6463957"/>
                </a:cubicBezTo>
                <a:cubicBezTo>
                  <a:pt x="1667020" y="6466471"/>
                  <a:pt x="1667485" y="6470452"/>
                  <a:pt x="1667485" y="6475900"/>
                </a:cubicBezTo>
                <a:lnTo>
                  <a:pt x="1667485" y="6521015"/>
                </a:lnTo>
                <a:lnTo>
                  <a:pt x="1677740" y="6521015"/>
                </a:lnTo>
                <a:lnTo>
                  <a:pt x="1677740" y="6475460"/>
                </a:lnTo>
                <a:cubicBezTo>
                  <a:pt x="1677740" y="6468623"/>
                  <a:pt x="1677322" y="6463554"/>
                  <a:pt x="1676487" y="6460252"/>
                </a:cubicBezTo>
                <a:cubicBezTo>
                  <a:pt x="1675651" y="6456949"/>
                  <a:pt x="1674385" y="6454264"/>
                  <a:pt x="1672691" y="6452194"/>
                </a:cubicBezTo>
                <a:cubicBezTo>
                  <a:pt x="1670996" y="6450124"/>
                  <a:pt x="1668768" y="6448450"/>
                  <a:pt x="1666005" y="6447171"/>
                </a:cubicBezTo>
                <a:cubicBezTo>
                  <a:pt x="1663242" y="6445892"/>
                  <a:pt x="1660236" y="6445252"/>
                  <a:pt x="1656986" y="6445252"/>
                </a:cubicBezTo>
                <a:close/>
                <a:moveTo>
                  <a:pt x="1586648" y="6445252"/>
                </a:moveTo>
                <a:cubicBezTo>
                  <a:pt x="1578416" y="6445252"/>
                  <a:pt x="1571614" y="6448613"/>
                  <a:pt x="1566242" y="6455333"/>
                </a:cubicBezTo>
                <a:cubicBezTo>
                  <a:pt x="1560870" y="6462054"/>
                  <a:pt x="1558184" y="6471809"/>
                  <a:pt x="1558184" y="6484599"/>
                </a:cubicBezTo>
                <a:cubicBezTo>
                  <a:pt x="1558184" y="6496924"/>
                  <a:pt x="1560847" y="6506353"/>
                  <a:pt x="1566172" y="6512888"/>
                </a:cubicBezTo>
                <a:cubicBezTo>
                  <a:pt x="1571498" y="6519422"/>
                  <a:pt x="1578462" y="6522690"/>
                  <a:pt x="1587067" y="6522690"/>
                </a:cubicBezTo>
                <a:cubicBezTo>
                  <a:pt x="1593903" y="6522690"/>
                  <a:pt x="1599636" y="6520678"/>
                  <a:pt x="1604263" y="6516655"/>
                </a:cubicBezTo>
                <a:cubicBezTo>
                  <a:pt x="1608891" y="6512632"/>
                  <a:pt x="1612088" y="6506667"/>
                  <a:pt x="1613856" y="6498761"/>
                </a:cubicBezTo>
                <a:lnTo>
                  <a:pt x="1603252" y="6497156"/>
                </a:lnTo>
                <a:cubicBezTo>
                  <a:pt x="1600229" y="6507295"/>
                  <a:pt x="1594857" y="6512365"/>
                  <a:pt x="1587136" y="6512365"/>
                </a:cubicBezTo>
                <a:cubicBezTo>
                  <a:pt x="1582206" y="6512365"/>
                  <a:pt x="1578020" y="6510248"/>
                  <a:pt x="1574579" y="6506016"/>
                </a:cubicBezTo>
                <a:cubicBezTo>
                  <a:pt x="1571137" y="6501784"/>
                  <a:pt x="1569207" y="6495505"/>
                  <a:pt x="1568788" y="6487180"/>
                </a:cubicBezTo>
                <a:lnTo>
                  <a:pt x="1614135" y="6487180"/>
                </a:lnTo>
                <a:lnTo>
                  <a:pt x="1614204" y="6483831"/>
                </a:lnTo>
                <a:cubicBezTo>
                  <a:pt x="1614204" y="6471321"/>
                  <a:pt x="1611577" y="6461763"/>
                  <a:pt x="1606321" y="6455159"/>
                </a:cubicBezTo>
                <a:cubicBezTo>
                  <a:pt x="1601066" y="6448555"/>
                  <a:pt x="1594508" y="6445252"/>
                  <a:pt x="1586648" y="6445252"/>
                </a:cubicBezTo>
                <a:close/>
                <a:moveTo>
                  <a:pt x="1317367" y="6445252"/>
                </a:moveTo>
                <a:cubicBezTo>
                  <a:pt x="1312483" y="6445252"/>
                  <a:pt x="1308076" y="6446648"/>
                  <a:pt x="1304147" y="6449438"/>
                </a:cubicBezTo>
                <a:cubicBezTo>
                  <a:pt x="1300217" y="6452229"/>
                  <a:pt x="1297042" y="6456601"/>
                  <a:pt x="1294624" y="6462554"/>
                </a:cubicBezTo>
                <a:cubicBezTo>
                  <a:pt x="1292205" y="6468507"/>
                  <a:pt x="1290996" y="6475460"/>
                  <a:pt x="1290996" y="6483413"/>
                </a:cubicBezTo>
                <a:cubicBezTo>
                  <a:pt x="1290996" y="6495273"/>
                  <a:pt x="1293740" y="6504737"/>
                  <a:pt x="1299228" y="6511807"/>
                </a:cubicBezTo>
                <a:cubicBezTo>
                  <a:pt x="1304019" y="6517946"/>
                  <a:pt x="1310041" y="6521015"/>
                  <a:pt x="1317297" y="6521015"/>
                </a:cubicBezTo>
                <a:cubicBezTo>
                  <a:pt x="1320692" y="6521015"/>
                  <a:pt x="1323785" y="6520207"/>
                  <a:pt x="1326575" y="6518590"/>
                </a:cubicBezTo>
                <a:cubicBezTo>
                  <a:pt x="1329366" y="6516973"/>
                  <a:pt x="1331877" y="6514571"/>
                  <a:pt x="1334110" y="6511384"/>
                </a:cubicBezTo>
                <a:cubicBezTo>
                  <a:pt x="1334110" y="6519757"/>
                  <a:pt x="1333807" y="6525245"/>
                  <a:pt x="1333203" y="6527850"/>
                </a:cubicBezTo>
                <a:cubicBezTo>
                  <a:pt x="1332226" y="6532129"/>
                  <a:pt x="1330401" y="6535351"/>
                  <a:pt x="1327727" y="6537514"/>
                </a:cubicBezTo>
                <a:cubicBezTo>
                  <a:pt x="1325052" y="6539677"/>
                  <a:pt x="1321459" y="6540758"/>
                  <a:pt x="1316948" y="6540758"/>
                </a:cubicBezTo>
                <a:cubicBezTo>
                  <a:pt x="1312809" y="6540758"/>
                  <a:pt x="1309577" y="6539787"/>
                  <a:pt x="1307251" y="6537846"/>
                </a:cubicBezTo>
                <a:cubicBezTo>
                  <a:pt x="1304926" y="6535904"/>
                  <a:pt x="1303530" y="6532945"/>
                  <a:pt x="1303065" y="6528968"/>
                </a:cubicBezTo>
                <a:lnTo>
                  <a:pt x="1293019" y="6527154"/>
                </a:lnTo>
                <a:cubicBezTo>
                  <a:pt x="1292880" y="6534642"/>
                  <a:pt x="1294926" y="6540502"/>
                  <a:pt x="1299159" y="6544735"/>
                </a:cubicBezTo>
                <a:cubicBezTo>
                  <a:pt x="1303391" y="6548967"/>
                  <a:pt x="1309437" y="6551083"/>
                  <a:pt x="1317297" y="6551083"/>
                </a:cubicBezTo>
                <a:cubicBezTo>
                  <a:pt x="1323250" y="6551083"/>
                  <a:pt x="1328343" y="6549676"/>
                  <a:pt x="1332575" y="6546863"/>
                </a:cubicBezTo>
                <a:cubicBezTo>
                  <a:pt x="1336807" y="6544049"/>
                  <a:pt x="1339854" y="6540212"/>
                  <a:pt x="1341714" y="6535352"/>
                </a:cubicBezTo>
                <a:cubicBezTo>
                  <a:pt x="1343574" y="6530491"/>
                  <a:pt x="1344505" y="6522364"/>
                  <a:pt x="1344505" y="6510969"/>
                </a:cubicBezTo>
                <a:lnTo>
                  <a:pt x="1344505" y="6446927"/>
                </a:lnTo>
                <a:lnTo>
                  <a:pt x="1335017" y="6446927"/>
                </a:lnTo>
                <a:lnTo>
                  <a:pt x="1335017" y="6455787"/>
                </a:lnTo>
                <a:cubicBezTo>
                  <a:pt x="1332738" y="6452275"/>
                  <a:pt x="1330122" y="6449642"/>
                  <a:pt x="1327168" y="6447886"/>
                </a:cubicBezTo>
                <a:cubicBezTo>
                  <a:pt x="1324215" y="6446130"/>
                  <a:pt x="1320948" y="6445252"/>
                  <a:pt x="1317367" y="6445252"/>
                </a:cubicBezTo>
                <a:close/>
                <a:moveTo>
                  <a:pt x="1250831" y="6445252"/>
                </a:moveTo>
                <a:cubicBezTo>
                  <a:pt x="1248366" y="6445252"/>
                  <a:pt x="1246145" y="6446101"/>
                  <a:pt x="1244169" y="6447799"/>
                </a:cubicBezTo>
                <a:cubicBezTo>
                  <a:pt x="1242192" y="6449496"/>
                  <a:pt x="1240018" y="6452950"/>
                  <a:pt x="1237646" y="6458159"/>
                </a:cubicBezTo>
                <a:lnTo>
                  <a:pt x="1237646" y="6446927"/>
                </a:lnTo>
                <a:lnTo>
                  <a:pt x="1230693" y="6446927"/>
                </a:lnTo>
                <a:lnTo>
                  <a:pt x="1228368" y="6446927"/>
                </a:lnTo>
                <a:lnTo>
                  <a:pt x="1220369" y="6446927"/>
                </a:lnTo>
                <a:lnTo>
                  <a:pt x="1207392" y="6490086"/>
                </a:lnTo>
                <a:cubicBezTo>
                  <a:pt x="1205764" y="6495571"/>
                  <a:pt x="1204369" y="6501196"/>
                  <a:pt x="1203206" y="6506960"/>
                </a:cubicBezTo>
                <a:cubicBezTo>
                  <a:pt x="1201858" y="6500871"/>
                  <a:pt x="1200392" y="6495154"/>
                  <a:pt x="1198811" y="6489808"/>
                </a:cubicBezTo>
                <a:lnTo>
                  <a:pt x="1186114" y="6446927"/>
                </a:lnTo>
                <a:lnTo>
                  <a:pt x="1175022" y="6446927"/>
                </a:lnTo>
                <a:lnTo>
                  <a:pt x="1198132" y="6521125"/>
                </a:lnTo>
                <a:cubicBezTo>
                  <a:pt x="1195756" y="6528678"/>
                  <a:pt x="1194406" y="6532780"/>
                  <a:pt x="1194080" y="6533431"/>
                </a:cubicBezTo>
                <a:cubicBezTo>
                  <a:pt x="1193149" y="6535292"/>
                  <a:pt x="1191974" y="6536665"/>
                  <a:pt x="1190554" y="6537549"/>
                </a:cubicBezTo>
                <a:cubicBezTo>
                  <a:pt x="1189134" y="6538433"/>
                  <a:pt x="1187330" y="6538875"/>
                  <a:pt x="1185143" y="6538875"/>
                </a:cubicBezTo>
                <a:cubicBezTo>
                  <a:pt x="1183514" y="6538875"/>
                  <a:pt x="1181559" y="6538503"/>
                  <a:pt x="1179277" y="6537758"/>
                </a:cubicBezTo>
                <a:lnTo>
                  <a:pt x="1180394" y="6549548"/>
                </a:lnTo>
                <a:cubicBezTo>
                  <a:pt x="1182862" y="6550572"/>
                  <a:pt x="1185075" y="6551083"/>
                  <a:pt x="1187032" y="6551083"/>
                </a:cubicBezTo>
                <a:cubicBezTo>
                  <a:pt x="1189827" y="6551083"/>
                  <a:pt x="1192331" y="6550362"/>
                  <a:pt x="1194543" y="6548921"/>
                </a:cubicBezTo>
                <a:cubicBezTo>
                  <a:pt x="1196756" y="6547479"/>
                  <a:pt x="1198736" y="6545118"/>
                  <a:pt x="1200483" y="6541840"/>
                </a:cubicBezTo>
                <a:cubicBezTo>
                  <a:pt x="1202229" y="6538561"/>
                  <a:pt x="1204617" y="6532038"/>
                  <a:pt x="1207645" y="6522271"/>
                </a:cubicBezTo>
                <a:lnTo>
                  <a:pt x="1228368" y="6454529"/>
                </a:lnTo>
                <a:lnTo>
                  <a:pt x="1228368" y="6521015"/>
                </a:lnTo>
                <a:lnTo>
                  <a:pt x="1238623" y="6521015"/>
                </a:lnTo>
                <a:lnTo>
                  <a:pt x="1238623" y="6482227"/>
                </a:lnTo>
                <a:cubicBezTo>
                  <a:pt x="1238623" y="6476832"/>
                  <a:pt x="1239274" y="6471739"/>
                  <a:pt x="1240576" y="6466949"/>
                </a:cubicBezTo>
                <a:cubicBezTo>
                  <a:pt x="1241320" y="6464205"/>
                  <a:pt x="1242599" y="6462065"/>
                  <a:pt x="1244413" y="6460531"/>
                </a:cubicBezTo>
                <a:cubicBezTo>
                  <a:pt x="1246227" y="6458996"/>
                  <a:pt x="1248227" y="6458228"/>
                  <a:pt x="1250413" y="6458228"/>
                </a:cubicBezTo>
                <a:cubicBezTo>
                  <a:pt x="1252831" y="6458228"/>
                  <a:pt x="1255319" y="6459135"/>
                  <a:pt x="1257877" y="6460949"/>
                </a:cubicBezTo>
                <a:lnTo>
                  <a:pt x="1261365" y="6449299"/>
                </a:lnTo>
                <a:cubicBezTo>
                  <a:pt x="1257784" y="6446601"/>
                  <a:pt x="1254273" y="6445252"/>
                  <a:pt x="1250831" y="6445252"/>
                </a:cubicBezTo>
                <a:close/>
                <a:moveTo>
                  <a:pt x="1141038" y="6445252"/>
                </a:moveTo>
                <a:cubicBezTo>
                  <a:pt x="1137369" y="6445252"/>
                  <a:pt x="1134119" y="6446136"/>
                  <a:pt x="1131286" y="6447903"/>
                </a:cubicBezTo>
                <a:cubicBezTo>
                  <a:pt x="1128454" y="6449671"/>
                  <a:pt x="1125877" y="6452554"/>
                  <a:pt x="1123555" y="6456554"/>
                </a:cubicBezTo>
                <a:lnTo>
                  <a:pt x="1123555" y="6446927"/>
                </a:lnTo>
                <a:lnTo>
                  <a:pt x="1114068" y="6446927"/>
                </a:lnTo>
                <a:lnTo>
                  <a:pt x="1114068" y="6549409"/>
                </a:lnTo>
                <a:lnTo>
                  <a:pt x="1124323" y="6549409"/>
                </a:lnTo>
                <a:lnTo>
                  <a:pt x="1124323" y="6513341"/>
                </a:lnTo>
                <a:cubicBezTo>
                  <a:pt x="1126322" y="6516318"/>
                  <a:pt x="1128695" y="6518620"/>
                  <a:pt x="1131439" y="6520248"/>
                </a:cubicBezTo>
                <a:cubicBezTo>
                  <a:pt x="1134182" y="6521876"/>
                  <a:pt x="1137136" y="6522690"/>
                  <a:pt x="1140298" y="6522690"/>
                </a:cubicBezTo>
                <a:cubicBezTo>
                  <a:pt x="1147414" y="6522690"/>
                  <a:pt x="1153611" y="6519283"/>
                  <a:pt x="1158890" y="6512469"/>
                </a:cubicBezTo>
                <a:cubicBezTo>
                  <a:pt x="1164169" y="6505656"/>
                  <a:pt x="1166808" y="6495947"/>
                  <a:pt x="1166808" y="6483343"/>
                </a:cubicBezTo>
                <a:cubicBezTo>
                  <a:pt x="1166808" y="6475204"/>
                  <a:pt x="1165636" y="6468239"/>
                  <a:pt x="1163291" y="6462449"/>
                </a:cubicBezTo>
                <a:cubicBezTo>
                  <a:pt x="1160946" y="6456659"/>
                  <a:pt x="1157846" y="6452345"/>
                  <a:pt x="1153993" y="6449508"/>
                </a:cubicBezTo>
                <a:cubicBezTo>
                  <a:pt x="1150139" y="6446671"/>
                  <a:pt x="1145821" y="6445252"/>
                  <a:pt x="1141038" y="6445252"/>
                </a:cubicBezTo>
                <a:close/>
                <a:moveTo>
                  <a:pt x="1071949" y="6445252"/>
                </a:moveTo>
                <a:cubicBezTo>
                  <a:pt x="1063717" y="6445252"/>
                  <a:pt x="1056915" y="6448508"/>
                  <a:pt x="1051543" y="6455019"/>
                </a:cubicBezTo>
                <a:cubicBezTo>
                  <a:pt x="1046172" y="6461531"/>
                  <a:pt x="1043486" y="6471181"/>
                  <a:pt x="1043486" y="6483971"/>
                </a:cubicBezTo>
                <a:cubicBezTo>
                  <a:pt x="1043486" y="6496714"/>
                  <a:pt x="1046195" y="6506353"/>
                  <a:pt x="1051613" y="6512888"/>
                </a:cubicBezTo>
                <a:cubicBezTo>
                  <a:pt x="1057031" y="6519422"/>
                  <a:pt x="1063810" y="6522690"/>
                  <a:pt x="1071949" y="6522690"/>
                </a:cubicBezTo>
                <a:cubicBezTo>
                  <a:pt x="1080228" y="6522690"/>
                  <a:pt x="1087041" y="6519434"/>
                  <a:pt x="1092390" y="6512923"/>
                </a:cubicBezTo>
                <a:cubicBezTo>
                  <a:pt x="1097738" y="6506411"/>
                  <a:pt x="1100412" y="6496505"/>
                  <a:pt x="1100412" y="6483204"/>
                </a:cubicBezTo>
                <a:cubicBezTo>
                  <a:pt x="1100412" y="6470925"/>
                  <a:pt x="1097692" y="6461531"/>
                  <a:pt x="1092250" y="6455019"/>
                </a:cubicBezTo>
                <a:cubicBezTo>
                  <a:pt x="1086809" y="6448508"/>
                  <a:pt x="1080042" y="6445252"/>
                  <a:pt x="1071949" y="6445252"/>
                </a:cubicBezTo>
                <a:close/>
                <a:moveTo>
                  <a:pt x="883892" y="6440020"/>
                </a:moveTo>
                <a:cubicBezTo>
                  <a:pt x="876950" y="6440020"/>
                  <a:pt x="871348" y="6442561"/>
                  <a:pt x="867086" y="6447642"/>
                </a:cubicBezTo>
                <a:cubicBezTo>
                  <a:pt x="862824" y="6452724"/>
                  <a:pt x="860692" y="6460113"/>
                  <a:pt x="860692" y="6469809"/>
                </a:cubicBezTo>
                <a:cubicBezTo>
                  <a:pt x="860692" y="6479505"/>
                  <a:pt x="862847" y="6486941"/>
                  <a:pt x="867156" y="6492115"/>
                </a:cubicBezTo>
                <a:cubicBezTo>
                  <a:pt x="871465" y="6497290"/>
                  <a:pt x="876880" y="6499877"/>
                  <a:pt x="883401" y="6499877"/>
                </a:cubicBezTo>
                <a:cubicBezTo>
                  <a:pt x="888479" y="6499877"/>
                  <a:pt x="892917" y="6498191"/>
                  <a:pt x="896713" y="6494819"/>
                </a:cubicBezTo>
                <a:cubicBezTo>
                  <a:pt x="900509" y="6491447"/>
                  <a:pt x="902990" y="6486762"/>
                  <a:pt x="904155" y="6480762"/>
                </a:cubicBezTo>
                <a:lnTo>
                  <a:pt x="897178" y="6478250"/>
                </a:lnTo>
                <a:cubicBezTo>
                  <a:pt x="896292" y="6482529"/>
                  <a:pt x="894521" y="6485843"/>
                  <a:pt x="891863" y="6488192"/>
                </a:cubicBezTo>
                <a:cubicBezTo>
                  <a:pt x="889206" y="6490540"/>
                  <a:pt x="886199" y="6491715"/>
                  <a:pt x="882842" y="6491715"/>
                </a:cubicBezTo>
                <a:cubicBezTo>
                  <a:pt x="878739" y="6491715"/>
                  <a:pt x="875312" y="6489918"/>
                  <a:pt x="872562" y="6486326"/>
                </a:cubicBezTo>
                <a:cubicBezTo>
                  <a:pt x="869811" y="6482734"/>
                  <a:pt x="868436" y="6477391"/>
                  <a:pt x="868436" y="6470300"/>
                </a:cubicBezTo>
                <a:cubicBezTo>
                  <a:pt x="868436" y="6462881"/>
                  <a:pt x="869881" y="6457282"/>
                  <a:pt x="872772" y="6453502"/>
                </a:cubicBezTo>
                <a:cubicBezTo>
                  <a:pt x="875663" y="6449723"/>
                  <a:pt x="879276" y="6447834"/>
                  <a:pt x="883613" y="6447834"/>
                </a:cubicBezTo>
                <a:cubicBezTo>
                  <a:pt x="886503" y="6447834"/>
                  <a:pt x="889079" y="6448729"/>
                  <a:pt x="891341" y="6450520"/>
                </a:cubicBezTo>
                <a:cubicBezTo>
                  <a:pt x="893602" y="6452310"/>
                  <a:pt x="895315" y="6454973"/>
                  <a:pt x="896481" y="6458507"/>
                </a:cubicBezTo>
                <a:lnTo>
                  <a:pt x="903317" y="6456484"/>
                </a:lnTo>
                <a:cubicBezTo>
                  <a:pt x="902060" y="6451275"/>
                  <a:pt x="899707" y="6447229"/>
                  <a:pt x="896260" y="6444346"/>
                </a:cubicBezTo>
                <a:cubicBezTo>
                  <a:pt x="892813" y="6441462"/>
                  <a:pt x="888690" y="6440020"/>
                  <a:pt x="883892" y="6440020"/>
                </a:cubicBezTo>
                <a:close/>
                <a:moveTo>
                  <a:pt x="2030135" y="6429486"/>
                </a:moveTo>
                <a:cubicBezTo>
                  <a:pt x="2031390" y="6434927"/>
                  <a:pt x="2033366" y="6441997"/>
                  <a:pt x="2036063" y="6450694"/>
                </a:cubicBezTo>
                <a:lnTo>
                  <a:pt x="2044779" y="6479018"/>
                </a:lnTo>
                <a:lnTo>
                  <a:pt x="2016211" y="6479018"/>
                </a:lnTo>
                <a:lnTo>
                  <a:pt x="2025540" y="6449020"/>
                </a:lnTo>
                <a:cubicBezTo>
                  <a:pt x="2027520" y="6442555"/>
                  <a:pt x="2029051" y="6436044"/>
                  <a:pt x="2030135" y="6429486"/>
                </a:cubicBezTo>
                <a:close/>
                <a:moveTo>
                  <a:pt x="883226" y="6425649"/>
                </a:moveTo>
                <a:cubicBezTo>
                  <a:pt x="892713" y="6425649"/>
                  <a:pt x="900946" y="6429679"/>
                  <a:pt x="907922" y="6437738"/>
                </a:cubicBezTo>
                <a:cubicBezTo>
                  <a:pt x="915456" y="6446401"/>
                  <a:pt x="919223" y="6457045"/>
                  <a:pt x="919223" y="6469670"/>
                </a:cubicBezTo>
                <a:cubicBezTo>
                  <a:pt x="919223" y="6481409"/>
                  <a:pt x="915921" y="6491494"/>
                  <a:pt x="909317" y="6499925"/>
                </a:cubicBezTo>
                <a:cubicBezTo>
                  <a:pt x="902155" y="6509055"/>
                  <a:pt x="893458" y="6513620"/>
                  <a:pt x="883226" y="6513620"/>
                </a:cubicBezTo>
                <a:cubicBezTo>
                  <a:pt x="873738" y="6513620"/>
                  <a:pt x="865506" y="6509614"/>
                  <a:pt x="858530" y="6501603"/>
                </a:cubicBezTo>
                <a:cubicBezTo>
                  <a:pt x="850995" y="6492938"/>
                  <a:pt x="847228" y="6482294"/>
                  <a:pt x="847228" y="6469670"/>
                </a:cubicBezTo>
                <a:cubicBezTo>
                  <a:pt x="847228" y="6457930"/>
                  <a:pt x="850530" y="6447822"/>
                  <a:pt x="857134" y="6439344"/>
                </a:cubicBezTo>
                <a:cubicBezTo>
                  <a:pt x="864250" y="6430214"/>
                  <a:pt x="872947" y="6425649"/>
                  <a:pt x="883226" y="6425649"/>
                </a:cubicBezTo>
                <a:close/>
                <a:moveTo>
                  <a:pt x="2421955" y="6421045"/>
                </a:moveTo>
                <a:lnTo>
                  <a:pt x="2411700" y="6428579"/>
                </a:lnTo>
                <a:lnTo>
                  <a:pt x="2411700" y="6446927"/>
                </a:lnTo>
                <a:lnTo>
                  <a:pt x="2404165" y="6446927"/>
                </a:lnTo>
                <a:lnTo>
                  <a:pt x="2404165" y="6456694"/>
                </a:lnTo>
                <a:lnTo>
                  <a:pt x="2411700" y="6456694"/>
                </a:lnTo>
                <a:lnTo>
                  <a:pt x="2411700" y="6499319"/>
                </a:lnTo>
                <a:cubicBezTo>
                  <a:pt x="2411700" y="6506667"/>
                  <a:pt x="2412107" y="6511574"/>
                  <a:pt x="2412921" y="6514039"/>
                </a:cubicBezTo>
                <a:cubicBezTo>
                  <a:pt x="2413735" y="6516504"/>
                  <a:pt x="2415235" y="6518446"/>
                  <a:pt x="2417421" y="6519864"/>
                </a:cubicBezTo>
                <a:cubicBezTo>
                  <a:pt x="2419606" y="6521283"/>
                  <a:pt x="2422490" y="6521992"/>
                  <a:pt x="2426071" y="6521992"/>
                </a:cubicBezTo>
                <a:lnTo>
                  <a:pt x="2432786" y="6521015"/>
                </a:lnTo>
                <a:lnTo>
                  <a:pt x="2486528" y="6521015"/>
                </a:lnTo>
                <a:lnTo>
                  <a:pt x="2486528" y="6510202"/>
                </a:lnTo>
                <a:lnTo>
                  <a:pt x="2458405" y="6510202"/>
                </a:lnTo>
                <a:cubicBezTo>
                  <a:pt x="2454357" y="6510202"/>
                  <a:pt x="2450030" y="6510411"/>
                  <a:pt x="2445424" y="6510830"/>
                </a:cubicBezTo>
                <a:lnTo>
                  <a:pt x="2451786" y="6502249"/>
                </a:lnTo>
                <a:lnTo>
                  <a:pt x="2484784" y="6455229"/>
                </a:lnTo>
                <a:lnTo>
                  <a:pt x="2484784" y="6446927"/>
                </a:lnTo>
                <a:lnTo>
                  <a:pt x="2435043" y="6446927"/>
                </a:lnTo>
                <a:lnTo>
                  <a:pt x="2435043" y="6457112"/>
                </a:lnTo>
                <a:lnTo>
                  <a:pt x="2459828" y="6457112"/>
                </a:lnTo>
                <a:cubicBezTo>
                  <a:pt x="2463179" y="6457112"/>
                  <a:pt x="2467065" y="6456973"/>
                  <a:pt x="2471487" y="6456694"/>
                </a:cubicBezTo>
                <a:lnTo>
                  <a:pt x="2432740" y="6510830"/>
                </a:lnTo>
                <a:lnTo>
                  <a:pt x="2432740" y="6512889"/>
                </a:lnTo>
                <a:lnTo>
                  <a:pt x="2432350" y="6509783"/>
                </a:lnTo>
                <a:cubicBezTo>
                  <a:pt x="2430489" y="6510109"/>
                  <a:pt x="2428978" y="6510272"/>
                  <a:pt x="2427815" y="6510272"/>
                </a:cubicBezTo>
                <a:cubicBezTo>
                  <a:pt x="2425397" y="6510272"/>
                  <a:pt x="2423746" y="6509435"/>
                  <a:pt x="2422862" y="6507760"/>
                </a:cubicBezTo>
                <a:cubicBezTo>
                  <a:pt x="2422257" y="6506598"/>
                  <a:pt x="2421955" y="6504016"/>
                  <a:pt x="2421955" y="6500017"/>
                </a:cubicBezTo>
                <a:lnTo>
                  <a:pt x="2421955" y="6456694"/>
                </a:lnTo>
                <a:lnTo>
                  <a:pt x="2432350" y="6456694"/>
                </a:lnTo>
                <a:lnTo>
                  <a:pt x="2432350" y="6446927"/>
                </a:lnTo>
                <a:lnTo>
                  <a:pt x="2421955" y="6446927"/>
                </a:lnTo>
                <a:close/>
                <a:moveTo>
                  <a:pt x="1440880" y="6421045"/>
                </a:moveTo>
                <a:lnTo>
                  <a:pt x="1430625" y="6428579"/>
                </a:lnTo>
                <a:lnTo>
                  <a:pt x="1430625" y="6446927"/>
                </a:lnTo>
                <a:lnTo>
                  <a:pt x="1423090" y="6446927"/>
                </a:lnTo>
                <a:lnTo>
                  <a:pt x="1423090" y="6456694"/>
                </a:lnTo>
                <a:lnTo>
                  <a:pt x="1430625" y="6456694"/>
                </a:lnTo>
                <a:lnTo>
                  <a:pt x="1430625" y="6499319"/>
                </a:lnTo>
                <a:cubicBezTo>
                  <a:pt x="1430625" y="6506667"/>
                  <a:pt x="1431032" y="6511574"/>
                  <a:pt x="1431846" y="6514039"/>
                </a:cubicBezTo>
                <a:cubicBezTo>
                  <a:pt x="1432660" y="6516504"/>
                  <a:pt x="1434160" y="6518446"/>
                  <a:pt x="1436345" y="6519864"/>
                </a:cubicBezTo>
                <a:cubicBezTo>
                  <a:pt x="1438531" y="6521283"/>
                  <a:pt x="1441415" y="6521992"/>
                  <a:pt x="1444996" y="6521992"/>
                </a:cubicBezTo>
                <a:cubicBezTo>
                  <a:pt x="1447275" y="6521992"/>
                  <a:pt x="1449833" y="6521620"/>
                  <a:pt x="1452670" y="6520876"/>
                </a:cubicBezTo>
                <a:lnTo>
                  <a:pt x="1451275" y="6509783"/>
                </a:lnTo>
                <a:cubicBezTo>
                  <a:pt x="1449414" y="6510109"/>
                  <a:pt x="1447903" y="6510272"/>
                  <a:pt x="1446740" y="6510272"/>
                </a:cubicBezTo>
                <a:cubicBezTo>
                  <a:pt x="1444322" y="6510272"/>
                  <a:pt x="1442671" y="6509435"/>
                  <a:pt x="1441787" y="6507760"/>
                </a:cubicBezTo>
                <a:cubicBezTo>
                  <a:pt x="1441182" y="6506598"/>
                  <a:pt x="1440880" y="6504016"/>
                  <a:pt x="1440880" y="6500017"/>
                </a:cubicBezTo>
                <a:lnTo>
                  <a:pt x="1440880" y="6456694"/>
                </a:lnTo>
                <a:lnTo>
                  <a:pt x="1451275" y="6456694"/>
                </a:lnTo>
                <a:lnTo>
                  <a:pt x="1451275" y="6446927"/>
                </a:lnTo>
                <a:lnTo>
                  <a:pt x="1440880" y="6446927"/>
                </a:lnTo>
                <a:close/>
                <a:moveTo>
                  <a:pt x="6208295" y="6421045"/>
                </a:moveTo>
                <a:lnTo>
                  <a:pt x="6198040" y="6428579"/>
                </a:lnTo>
                <a:lnTo>
                  <a:pt x="6198040" y="6446927"/>
                </a:lnTo>
                <a:lnTo>
                  <a:pt x="6190505" y="6446927"/>
                </a:lnTo>
                <a:lnTo>
                  <a:pt x="6190505" y="6456694"/>
                </a:lnTo>
                <a:lnTo>
                  <a:pt x="6198040" y="6456694"/>
                </a:lnTo>
                <a:lnTo>
                  <a:pt x="6198040" y="6499319"/>
                </a:lnTo>
                <a:cubicBezTo>
                  <a:pt x="6198040" y="6506667"/>
                  <a:pt x="6198447" y="6511574"/>
                  <a:pt x="6199261" y="6514039"/>
                </a:cubicBezTo>
                <a:cubicBezTo>
                  <a:pt x="6200075" y="6516504"/>
                  <a:pt x="6201575" y="6518446"/>
                  <a:pt x="6203760" y="6519864"/>
                </a:cubicBezTo>
                <a:cubicBezTo>
                  <a:pt x="6205946" y="6521283"/>
                  <a:pt x="6208830" y="6521992"/>
                  <a:pt x="6212411" y="6521992"/>
                </a:cubicBezTo>
                <a:cubicBezTo>
                  <a:pt x="6214690" y="6521992"/>
                  <a:pt x="6217248" y="6521620"/>
                  <a:pt x="6220085" y="6520876"/>
                </a:cubicBezTo>
                <a:lnTo>
                  <a:pt x="6218690" y="6509783"/>
                </a:lnTo>
                <a:cubicBezTo>
                  <a:pt x="6216829" y="6510109"/>
                  <a:pt x="6215318" y="6510272"/>
                  <a:pt x="6214155" y="6510272"/>
                </a:cubicBezTo>
                <a:cubicBezTo>
                  <a:pt x="6211737" y="6510272"/>
                  <a:pt x="6210086" y="6509435"/>
                  <a:pt x="6209202" y="6507760"/>
                </a:cubicBezTo>
                <a:cubicBezTo>
                  <a:pt x="6208597" y="6506598"/>
                  <a:pt x="6208295" y="6504016"/>
                  <a:pt x="6208295" y="6500017"/>
                </a:cubicBezTo>
                <a:lnTo>
                  <a:pt x="6208295" y="6456694"/>
                </a:lnTo>
                <a:lnTo>
                  <a:pt x="6218690" y="6456694"/>
                </a:lnTo>
                <a:lnTo>
                  <a:pt x="6218690" y="6446927"/>
                </a:lnTo>
                <a:lnTo>
                  <a:pt x="6208295" y="6446927"/>
                </a:lnTo>
                <a:close/>
                <a:moveTo>
                  <a:pt x="6319284" y="6418742"/>
                </a:moveTo>
                <a:lnTo>
                  <a:pt x="6319284" y="6521015"/>
                </a:lnTo>
                <a:lnTo>
                  <a:pt x="6329539" y="6521015"/>
                </a:lnTo>
                <a:lnTo>
                  <a:pt x="6329539" y="6418742"/>
                </a:lnTo>
                <a:close/>
                <a:moveTo>
                  <a:pt x="6224382" y="6418742"/>
                </a:moveTo>
                <a:lnTo>
                  <a:pt x="6224382" y="6433183"/>
                </a:lnTo>
                <a:lnTo>
                  <a:pt x="6234638" y="6433183"/>
                </a:lnTo>
                <a:lnTo>
                  <a:pt x="6234638" y="6418742"/>
                </a:lnTo>
                <a:close/>
                <a:moveTo>
                  <a:pt x="6034361" y="6418742"/>
                </a:moveTo>
                <a:lnTo>
                  <a:pt x="6034361" y="6455438"/>
                </a:lnTo>
                <a:cubicBezTo>
                  <a:pt x="6032458" y="6452229"/>
                  <a:pt x="6030054" y="6449729"/>
                  <a:pt x="6027153" y="6447938"/>
                </a:cubicBezTo>
                <a:cubicBezTo>
                  <a:pt x="6024250" y="6446148"/>
                  <a:pt x="6021105" y="6445252"/>
                  <a:pt x="6017716" y="6445252"/>
                </a:cubicBezTo>
                <a:cubicBezTo>
                  <a:pt x="6012979" y="6445252"/>
                  <a:pt x="6008673" y="6446671"/>
                  <a:pt x="6004796" y="6449508"/>
                </a:cubicBezTo>
                <a:cubicBezTo>
                  <a:pt x="6000918" y="6452345"/>
                  <a:pt x="5997819" y="6456694"/>
                  <a:pt x="5995497" y="6462554"/>
                </a:cubicBezTo>
                <a:cubicBezTo>
                  <a:pt x="5993176" y="6468414"/>
                  <a:pt x="5992015" y="6475553"/>
                  <a:pt x="5992015" y="6483971"/>
                </a:cubicBezTo>
                <a:cubicBezTo>
                  <a:pt x="5992015" y="6496249"/>
                  <a:pt x="5994631" y="6505772"/>
                  <a:pt x="5999864" y="6512539"/>
                </a:cubicBezTo>
                <a:cubicBezTo>
                  <a:pt x="6005096" y="6519306"/>
                  <a:pt x="6011293" y="6522690"/>
                  <a:pt x="6018455" y="6522690"/>
                </a:cubicBezTo>
                <a:cubicBezTo>
                  <a:pt x="6021851" y="6522690"/>
                  <a:pt x="6025013" y="6521748"/>
                  <a:pt x="6027944" y="6519864"/>
                </a:cubicBezTo>
                <a:cubicBezTo>
                  <a:pt x="6030874" y="6517981"/>
                  <a:pt x="6033269" y="6515248"/>
                  <a:pt x="6035129" y="6511667"/>
                </a:cubicBezTo>
                <a:lnTo>
                  <a:pt x="6035129" y="6521015"/>
                </a:lnTo>
                <a:lnTo>
                  <a:pt x="6044756" y="6521015"/>
                </a:lnTo>
                <a:lnTo>
                  <a:pt x="6044756" y="6418742"/>
                </a:lnTo>
                <a:close/>
                <a:moveTo>
                  <a:pt x="2790947" y="6418742"/>
                </a:moveTo>
                <a:lnTo>
                  <a:pt x="2790947" y="6455438"/>
                </a:lnTo>
                <a:cubicBezTo>
                  <a:pt x="2789043" y="6452229"/>
                  <a:pt x="2786640" y="6449729"/>
                  <a:pt x="2783737" y="6447938"/>
                </a:cubicBezTo>
                <a:cubicBezTo>
                  <a:pt x="2780835" y="6446148"/>
                  <a:pt x="2777690" y="6445252"/>
                  <a:pt x="2774300" y="6445252"/>
                </a:cubicBezTo>
                <a:cubicBezTo>
                  <a:pt x="2769564" y="6445252"/>
                  <a:pt x="2765258" y="6446671"/>
                  <a:pt x="2761380" y="6449508"/>
                </a:cubicBezTo>
                <a:cubicBezTo>
                  <a:pt x="2757503" y="6452345"/>
                  <a:pt x="2754404" y="6456694"/>
                  <a:pt x="2752082" y="6462554"/>
                </a:cubicBezTo>
                <a:cubicBezTo>
                  <a:pt x="2749761" y="6468414"/>
                  <a:pt x="2748600" y="6475553"/>
                  <a:pt x="2748600" y="6483971"/>
                </a:cubicBezTo>
                <a:cubicBezTo>
                  <a:pt x="2748600" y="6496249"/>
                  <a:pt x="2751216" y="6505772"/>
                  <a:pt x="2756449" y="6512539"/>
                </a:cubicBezTo>
                <a:cubicBezTo>
                  <a:pt x="2761681" y="6519306"/>
                  <a:pt x="2767878" y="6522690"/>
                  <a:pt x="2775041" y="6522690"/>
                </a:cubicBezTo>
                <a:cubicBezTo>
                  <a:pt x="2778436" y="6522690"/>
                  <a:pt x="2781598" y="6521748"/>
                  <a:pt x="2784528" y="6519864"/>
                </a:cubicBezTo>
                <a:cubicBezTo>
                  <a:pt x="2787458" y="6517981"/>
                  <a:pt x="2789854" y="6515248"/>
                  <a:pt x="2791714" y="6511667"/>
                </a:cubicBezTo>
                <a:lnTo>
                  <a:pt x="2791714" y="6521015"/>
                </a:lnTo>
                <a:lnTo>
                  <a:pt x="2801341" y="6521015"/>
                </a:lnTo>
                <a:lnTo>
                  <a:pt x="2801341" y="6418742"/>
                </a:lnTo>
                <a:close/>
                <a:moveTo>
                  <a:pt x="2590094" y="6418742"/>
                </a:moveTo>
                <a:lnTo>
                  <a:pt x="2590094" y="6521015"/>
                </a:lnTo>
                <a:lnTo>
                  <a:pt x="2600349" y="6521015"/>
                </a:lnTo>
                <a:lnTo>
                  <a:pt x="2600349" y="6418742"/>
                </a:lnTo>
                <a:close/>
                <a:moveTo>
                  <a:pt x="2380892" y="6418742"/>
                </a:moveTo>
                <a:lnTo>
                  <a:pt x="2380892" y="6433183"/>
                </a:lnTo>
                <a:lnTo>
                  <a:pt x="2391148" y="6433183"/>
                </a:lnTo>
                <a:lnTo>
                  <a:pt x="2391148" y="6418742"/>
                </a:lnTo>
                <a:close/>
                <a:moveTo>
                  <a:pt x="2024493" y="6418742"/>
                </a:moveTo>
                <a:lnTo>
                  <a:pt x="1992149" y="6521015"/>
                </a:lnTo>
                <a:lnTo>
                  <a:pt x="2003850" y="6521015"/>
                </a:lnTo>
                <a:lnTo>
                  <a:pt x="2012966" y="6490040"/>
                </a:lnTo>
                <a:lnTo>
                  <a:pt x="2048249" y="6490040"/>
                </a:lnTo>
                <a:lnTo>
                  <a:pt x="2058004" y="6521015"/>
                </a:lnTo>
                <a:lnTo>
                  <a:pt x="2070702" y="6521015"/>
                </a:lnTo>
                <a:lnTo>
                  <a:pt x="2036357" y="6418742"/>
                </a:lnTo>
                <a:close/>
                <a:moveTo>
                  <a:pt x="1818918" y="6418742"/>
                </a:moveTo>
                <a:lnTo>
                  <a:pt x="1818918" y="6433183"/>
                </a:lnTo>
                <a:lnTo>
                  <a:pt x="1829173" y="6433183"/>
                </a:lnTo>
                <a:lnTo>
                  <a:pt x="1829173" y="6418742"/>
                </a:lnTo>
                <a:close/>
                <a:moveTo>
                  <a:pt x="1752242" y="6418742"/>
                </a:moveTo>
                <a:lnTo>
                  <a:pt x="1752242" y="6433183"/>
                </a:lnTo>
                <a:lnTo>
                  <a:pt x="1762498" y="6433183"/>
                </a:lnTo>
                <a:lnTo>
                  <a:pt x="1762498" y="6418742"/>
                </a:lnTo>
                <a:close/>
                <a:moveTo>
                  <a:pt x="1361717" y="6418742"/>
                </a:moveTo>
                <a:lnTo>
                  <a:pt x="1361717" y="6521015"/>
                </a:lnTo>
                <a:lnTo>
                  <a:pt x="1371973" y="6521015"/>
                </a:lnTo>
                <a:lnTo>
                  <a:pt x="1371973" y="6480483"/>
                </a:lnTo>
                <a:cubicBezTo>
                  <a:pt x="1371973" y="6471367"/>
                  <a:pt x="1373542" y="6465019"/>
                  <a:pt x="1376682" y="6461437"/>
                </a:cubicBezTo>
                <a:cubicBezTo>
                  <a:pt x="1379821" y="6457856"/>
                  <a:pt x="1383623" y="6456066"/>
                  <a:pt x="1388088" y="6456066"/>
                </a:cubicBezTo>
                <a:cubicBezTo>
                  <a:pt x="1392088" y="6456066"/>
                  <a:pt x="1395227" y="6457461"/>
                  <a:pt x="1397506" y="6460252"/>
                </a:cubicBezTo>
                <a:cubicBezTo>
                  <a:pt x="1399785" y="6463042"/>
                  <a:pt x="1400924" y="6467646"/>
                  <a:pt x="1400924" y="6474065"/>
                </a:cubicBezTo>
                <a:lnTo>
                  <a:pt x="1400924" y="6521015"/>
                </a:lnTo>
                <a:lnTo>
                  <a:pt x="1411180" y="6521015"/>
                </a:lnTo>
                <a:lnTo>
                  <a:pt x="1411180" y="6474065"/>
                </a:lnTo>
                <a:cubicBezTo>
                  <a:pt x="1411180" y="6463089"/>
                  <a:pt x="1409307" y="6455542"/>
                  <a:pt x="1405564" y="6451426"/>
                </a:cubicBezTo>
                <a:cubicBezTo>
                  <a:pt x="1401820" y="6447310"/>
                  <a:pt x="1396715" y="6445252"/>
                  <a:pt x="1390251" y="6445252"/>
                </a:cubicBezTo>
                <a:cubicBezTo>
                  <a:pt x="1386576" y="6445252"/>
                  <a:pt x="1383216" y="6446101"/>
                  <a:pt x="1380170" y="6447799"/>
                </a:cubicBezTo>
                <a:cubicBezTo>
                  <a:pt x="1377123" y="6449496"/>
                  <a:pt x="1374391" y="6452043"/>
                  <a:pt x="1371973" y="6455438"/>
                </a:cubicBezTo>
                <a:lnTo>
                  <a:pt x="1371973" y="6418742"/>
                </a:lnTo>
                <a:close/>
                <a:moveTo>
                  <a:pt x="1266468" y="6418742"/>
                </a:moveTo>
                <a:lnTo>
                  <a:pt x="1266468" y="6433183"/>
                </a:lnTo>
                <a:lnTo>
                  <a:pt x="1276723" y="6433183"/>
                </a:lnTo>
                <a:lnTo>
                  <a:pt x="1276723" y="6418742"/>
                </a:lnTo>
                <a:close/>
                <a:moveTo>
                  <a:pt x="5958281" y="6416998"/>
                </a:moveTo>
                <a:cubicBezTo>
                  <a:pt x="5954503" y="6416998"/>
                  <a:pt x="5951368" y="6417766"/>
                  <a:pt x="5948872" y="6419301"/>
                </a:cubicBezTo>
                <a:cubicBezTo>
                  <a:pt x="5946378" y="6420835"/>
                  <a:pt x="5944525" y="6423056"/>
                  <a:pt x="5943311" y="6425963"/>
                </a:cubicBezTo>
                <a:cubicBezTo>
                  <a:pt x="5942099" y="6428870"/>
                  <a:pt x="5941493" y="6433230"/>
                  <a:pt x="5941493" y="6439044"/>
                </a:cubicBezTo>
                <a:lnTo>
                  <a:pt x="5941493" y="6446927"/>
                </a:lnTo>
                <a:lnTo>
                  <a:pt x="5932354" y="6446927"/>
                </a:lnTo>
                <a:lnTo>
                  <a:pt x="5932354" y="6456694"/>
                </a:lnTo>
                <a:lnTo>
                  <a:pt x="5941493" y="6456694"/>
                </a:lnTo>
                <a:lnTo>
                  <a:pt x="5941493" y="6521015"/>
                </a:lnTo>
                <a:lnTo>
                  <a:pt x="5951748" y="6521015"/>
                </a:lnTo>
                <a:lnTo>
                  <a:pt x="5951748" y="6456694"/>
                </a:lnTo>
                <a:lnTo>
                  <a:pt x="5963608" y="6456694"/>
                </a:lnTo>
                <a:lnTo>
                  <a:pt x="5963608" y="6446927"/>
                </a:lnTo>
                <a:lnTo>
                  <a:pt x="5951748" y="6446927"/>
                </a:lnTo>
                <a:lnTo>
                  <a:pt x="5951748" y="6440090"/>
                </a:lnTo>
                <a:cubicBezTo>
                  <a:pt x="5951748" y="6435579"/>
                  <a:pt x="5952411" y="6432521"/>
                  <a:pt x="5953736" y="6430916"/>
                </a:cubicBezTo>
                <a:cubicBezTo>
                  <a:pt x="5955062" y="6429312"/>
                  <a:pt x="5957260" y="6428509"/>
                  <a:pt x="5960329" y="6428509"/>
                </a:cubicBezTo>
                <a:cubicBezTo>
                  <a:pt x="5962236" y="6428509"/>
                  <a:pt x="5964259" y="6428742"/>
                  <a:pt x="5966398" y="6429207"/>
                </a:cubicBezTo>
                <a:lnTo>
                  <a:pt x="5967207" y="6423469"/>
                </a:lnTo>
                <a:lnTo>
                  <a:pt x="5967207" y="6433183"/>
                </a:lnTo>
                <a:lnTo>
                  <a:pt x="5977463" y="6433183"/>
                </a:lnTo>
                <a:lnTo>
                  <a:pt x="5977463" y="6418742"/>
                </a:lnTo>
                <a:lnTo>
                  <a:pt x="5967874" y="6418742"/>
                </a:lnTo>
                <a:lnTo>
                  <a:pt x="5967933" y="6418324"/>
                </a:lnTo>
                <a:cubicBezTo>
                  <a:pt x="5964435" y="6417440"/>
                  <a:pt x="5961218" y="6416998"/>
                  <a:pt x="5958281" y="6416998"/>
                </a:cubicBezTo>
                <a:close/>
                <a:moveTo>
                  <a:pt x="883226" y="6416998"/>
                </a:moveTo>
                <a:cubicBezTo>
                  <a:pt x="875877" y="6416998"/>
                  <a:pt x="868889" y="6419196"/>
                  <a:pt x="862262" y="6423591"/>
                </a:cubicBezTo>
                <a:cubicBezTo>
                  <a:pt x="855634" y="6427986"/>
                  <a:pt x="850274" y="6434300"/>
                  <a:pt x="846181" y="6442532"/>
                </a:cubicBezTo>
                <a:cubicBezTo>
                  <a:pt x="842089" y="6450764"/>
                  <a:pt x="840042" y="6459810"/>
                  <a:pt x="840042" y="6469670"/>
                </a:cubicBezTo>
                <a:cubicBezTo>
                  <a:pt x="840042" y="6483762"/>
                  <a:pt x="844181" y="6496052"/>
                  <a:pt x="852460" y="6506539"/>
                </a:cubicBezTo>
                <a:cubicBezTo>
                  <a:pt x="860739" y="6517027"/>
                  <a:pt x="870994" y="6522271"/>
                  <a:pt x="883226" y="6522271"/>
                </a:cubicBezTo>
                <a:cubicBezTo>
                  <a:pt x="890574" y="6522271"/>
                  <a:pt x="897562" y="6520073"/>
                  <a:pt x="904190" y="6515678"/>
                </a:cubicBezTo>
                <a:cubicBezTo>
                  <a:pt x="910817" y="6511283"/>
                  <a:pt x="916177" y="6504970"/>
                  <a:pt x="920270" y="6496738"/>
                </a:cubicBezTo>
                <a:cubicBezTo>
                  <a:pt x="924363" y="6488506"/>
                  <a:pt x="926409" y="6479483"/>
                  <a:pt x="926409" y="6469670"/>
                </a:cubicBezTo>
                <a:cubicBezTo>
                  <a:pt x="926409" y="6455577"/>
                  <a:pt x="922270" y="6443276"/>
                  <a:pt x="913991" y="6432765"/>
                </a:cubicBezTo>
                <a:cubicBezTo>
                  <a:pt x="905713" y="6422254"/>
                  <a:pt x="895457" y="6416998"/>
                  <a:pt x="883226" y="6416998"/>
                </a:cubicBezTo>
                <a:close/>
                <a:moveTo>
                  <a:pt x="2249524" y="6416929"/>
                </a:moveTo>
                <a:cubicBezTo>
                  <a:pt x="2240454" y="6416929"/>
                  <a:pt x="2233246" y="6419556"/>
                  <a:pt x="2227897" y="6424812"/>
                </a:cubicBezTo>
                <a:cubicBezTo>
                  <a:pt x="2222549" y="6430067"/>
                  <a:pt x="2219874" y="6436834"/>
                  <a:pt x="2219874" y="6445113"/>
                </a:cubicBezTo>
                <a:cubicBezTo>
                  <a:pt x="2219874" y="6449717"/>
                  <a:pt x="2220805" y="6453845"/>
                  <a:pt x="2222665" y="6457496"/>
                </a:cubicBezTo>
                <a:cubicBezTo>
                  <a:pt x="2224525" y="6461147"/>
                  <a:pt x="2227130" y="6464158"/>
                  <a:pt x="2230478" y="6466530"/>
                </a:cubicBezTo>
                <a:cubicBezTo>
                  <a:pt x="2233827" y="6468902"/>
                  <a:pt x="2239455" y="6471262"/>
                  <a:pt x="2247361" y="6473609"/>
                </a:cubicBezTo>
                <a:cubicBezTo>
                  <a:pt x="2256244" y="6476238"/>
                  <a:pt x="2262023" y="6478272"/>
                  <a:pt x="2264697" y="6479711"/>
                </a:cubicBezTo>
                <a:cubicBezTo>
                  <a:pt x="2267372" y="6481150"/>
                  <a:pt x="2269371" y="6482995"/>
                  <a:pt x="2270697" y="6485246"/>
                </a:cubicBezTo>
                <a:cubicBezTo>
                  <a:pt x="2272022" y="6487497"/>
                  <a:pt x="2272685" y="6490131"/>
                  <a:pt x="2272685" y="6493147"/>
                </a:cubicBezTo>
                <a:cubicBezTo>
                  <a:pt x="2272685" y="6498299"/>
                  <a:pt x="2270860" y="6502487"/>
                  <a:pt x="2267209" y="6505713"/>
                </a:cubicBezTo>
                <a:cubicBezTo>
                  <a:pt x="2263558" y="6508938"/>
                  <a:pt x="2258430" y="6510551"/>
                  <a:pt x="2251826" y="6510551"/>
                </a:cubicBezTo>
                <a:cubicBezTo>
                  <a:pt x="2247222" y="6510551"/>
                  <a:pt x="2243082" y="6509597"/>
                  <a:pt x="2239408" y="6507690"/>
                </a:cubicBezTo>
                <a:cubicBezTo>
                  <a:pt x="2235734" y="6505784"/>
                  <a:pt x="2232909" y="6503261"/>
                  <a:pt x="2230932" y="6500121"/>
                </a:cubicBezTo>
                <a:cubicBezTo>
                  <a:pt x="2228955" y="6496982"/>
                  <a:pt x="2227688" y="6492598"/>
                  <a:pt x="2227130" y="6486971"/>
                </a:cubicBezTo>
                <a:lnTo>
                  <a:pt x="2216665" y="6488087"/>
                </a:lnTo>
                <a:cubicBezTo>
                  <a:pt x="2216898" y="6498738"/>
                  <a:pt x="2220095" y="6507179"/>
                  <a:pt x="2226258" y="6513411"/>
                </a:cubicBezTo>
                <a:cubicBezTo>
                  <a:pt x="2232420" y="6519643"/>
                  <a:pt x="2240687" y="6522759"/>
                  <a:pt x="2251059" y="6522759"/>
                </a:cubicBezTo>
                <a:cubicBezTo>
                  <a:pt x="2257709" y="6522759"/>
                  <a:pt x="2263395" y="6521505"/>
                  <a:pt x="2268116" y="6518996"/>
                </a:cubicBezTo>
                <a:cubicBezTo>
                  <a:pt x="2272836" y="6516487"/>
                  <a:pt x="2276569" y="6512828"/>
                  <a:pt x="2279313" y="6508020"/>
                </a:cubicBezTo>
                <a:cubicBezTo>
                  <a:pt x="2282057" y="6503212"/>
                  <a:pt x="2283429" y="6497881"/>
                  <a:pt x="2283429" y="6492028"/>
                </a:cubicBezTo>
                <a:cubicBezTo>
                  <a:pt x="2283429" y="6486127"/>
                  <a:pt x="2282124" y="6481051"/>
                  <a:pt x="2279514" y="6476800"/>
                </a:cubicBezTo>
                <a:cubicBezTo>
                  <a:pt x="2276904" y="6472549"/>
                  <a:pt x="2273042" y="6469116"/>
                  <a:pt x="2267928" y="6466500"/>
                </a:cubicBezTo>
                <a:cubicBezTo>
                  <a:pt x="2264581" y="6464818"/>
                  <a:pt x="2258770" y="6462832"/>
                  <a:pt x="2250496" y="6460543"/>
                </a:cubicBezTo>
                <a:cubicBezTo>
                  <a:pt x="2242035" y="6458207"/>
                  <a:pt x="2236595" y="6455900"/>
                  <a:pt x="2234177" y="6453621"/>
                </a:cubicBezTo>
                <a:cubicBezTo>
                  <a:pt x="2231758" y="6451343"/>
                  <a:pt x="2230548" y="6448134"/>
                  <a:pt x="2230548" y="6443995"/>
                </a:cubicBezTo>
                <a:cubicBezTo>
                  <a:pt x="2230548" y="6439530"/>
                  <a:pt x="2232199" y="6435892"/>
                  <a:pt x="2235501" y="6433078"/>
                </a:cubicBezTo>
                <a:cubicBezTo>
                  <a:pt x="2238803" y="6430265"/>
                  <a:pt x="2243594" y="6428858"/>
                  <a:pt x="2249873" y="6428858"/>
                </a:cubicBezTo>
                <a:cubicBezTo>
                  <a:pt x="2256058" y="6428858"/>
                  <a:pt x="2260860" y="6430463"/>
                  <a:pt x="2264279" y="6433672"/>
                </a:cubicBezTo>
                <a:cubicBezTo>
                  <a:pt x="2267697" y="6436881"/>
                  <a:pt x="2269685" y="6441811"/>
                  <a:pt x="2270243" y="6448462"/>
                </a:cubicBezTo>
                <a:lnTo>
                  <a:pt x="2280917" y="6447485"/>
                </a:lnTo>
                <a:cubicBezTo>
                  <a:pt x="2280731" y="6441253"/>
                  <a:pt x="2279347" y="6435834"/>
                  <a:pt x="2276766" y="6431230"/>
                </a:cubicBezTo>
                <a:cubicBezTo>
                  <a:pt x="2274185" y="6426626"/>
                  <a:pt x="2270557" y="6423091"/>
                  <a:pt x="2265883" y="6420626"/>
                </a:cubicBezTo>
                <a:cubicBezTo>
                  <a:pt x="2261209" y="6418161"/>
                  <a:pt x="2255756" y="6416929"/>
                  <a:pt x="2249524" y="6416929"/>
                </a:cubicBezTo>
                <a:close/>
                <a:moveTo>
                  <a:pt x="2107518" y="6416929"/>
                </a:moveTo>
                <a:cubicBezTo>
                  <a:pt x="2099193" y="6416929"/>
                  <a:pt x="2091984" y="6418895"/>
                  <a:pt x="2085892" y="6422827"/>
                </a:cubicBezTo>
                <a:cubicBezTo>
                  <a:pt x="2079799" y="6426760"/>
                  <a:pt x="2074869" y="6432868"/>
                  <a:pt x="2071102" y="6441152"/>
                </a:cubicBezTo>
                <a:cubicBezTo>
                  <a:pt x="2067335" y="6449436"/>
                  <a:pt x="2065451" y="6459163"/>
                  <a:pt x="2065451" y="6470332"/>
                </a:cubicBezTo>
                <a:cubicBezTo>
                  <a:pt x="2065451" y="6481362"/>
                  <a:pt x="2067323" y="6490810"/>
                  <a:pt x="2071067" y="6498675"/>
                </a:cubicBezTo>
                <a:cubicBezTo>
                  <a:pt x="2074811" y="6506541"/>
                  <a:pt x="2079892" y="6512521"/>
                  <a:pt x="2086310" y="6516616"/>
                </a:cubicBezTo>
                <a:cubicBezTo>
                  <a:pt x="2092729" y="6520712"/>
                  <a:pt x="2100031" y="6522759"/>
                  <a:pt x="2108216" y="6522759"/>
                </a:cubicBezTo>
                <a:cubicBezTo>
                  <a:pt x="2114355" y="6522759"/>
                  <a:pt x="2120332" y="6521422"/>
                  <a:pt x="2126145" y="6518748"/>
                </a:cubicBezTo>
                <a:cubicBezTo>
                  <a:pt x="2131959" y="6516074"/>
                  <a:pt x="2137586" y="6512086"/>
                  <a:pt x="2143028" y="6506784"/>
                </a:cubicBezTo>
                <a:lnTo>
                  <a:pt x="2143028" y="6468763"/>
                </a:lnTo>
                <a:lnTo>
                  <a:pt x="2107518" y="6468832"/>
                </a:lnTo>
                <a:lnTo>
                  <a:pt x="2107518" y="6480901"/>
                </a:lnTo>
                <a:lnTo>
                  <a:pt x="2132145" y="6480901"/>
                </a:lnTo>
                <a:lnTo>
                  <a:pt x="2132145" y="6499947"/>
                </a:lnTo>
                <a:cubicBezTo>
                  <a:pt x="2129447" y="6502830"/>
                  <a:pt x="2125808" y="6505319"/>
                  <a:pt x="2121227" y="6507411"/>
                </a:cubicBezTo>
                <a:cubicBezTo>
                  <a:pt x="2116646" y="6509504"/>
                  <a:pt x="2112169" y="6510551"/>
                  <a:pt x="2107798" y="6510551"/>
                </a:cubicBezTo>
                <a:cubicBezTo>
                  <a:pt x="2098635" y="6510551"/>
                  <a:pt x="2091194" y="6507141"/>
                  <a:pt x="2085473" y="6500322"/>
                </a:cubicBezTo>
                <a:cubicBezTo>
                  <a:pt x="2079753" y="6493502"/>
                  <a:pt x="2076892" y="6483250"/>
                  <a:pt x="2076892" y="6469565"/>
                </a:cubicBezTo>
                <a:cubicBezTo>
                  <a:pt x="2076892" y="6460581"/>
                  <a:pt x="2078229" y="6452971"/>
                  <a:pt x="2080904" y="6446733"/>
                </a:cubicBezTo>
                <a:cubicBezTo>
                  <a:pt x="2083578" y="6440496"/>
                  <a:pt x="2087113" y="6435899"/>
                  <a:pt x="2091508" y="6432943"/>
                </a:cubicBezTo>
                <a:cubicBezTo>
                  <a:pt x="2095903" y="6429987"/>
                  <a:pt x="2101147" y="6428509"/>
                  <a:pt x="2107239" y="6428509"/>
                </a:cubicBezTo>
                <a:cubicBezTo>
                  <a:pt x="2111425" y="6428509"/>
                  <a:pt x="2115192" y="6429323"/>
                  <a:pt x="2118541" y="6430951"/>
                </a:cubicBezTo>
                <a:cubicBezTo>
                  <a:pt x="2121890" y="6432579"/>
                  <a:pt x="2124587" y="6434823"/>
                  <a:pt x="2126634" y="6437683"/>
                </a:cubicBezTo>
                <a:cubicBezTo>
                  <a:pt x="2128680" y="6440543"/>
                  <a:pt x="2130377" y="6444857"/>
                  <a:pt x="2131726" y="6450624"/>
                </a:cubicBezTo>
                <a:lnTo>
                  <a:pt x="2141702" y="6447276"/>
                </a:lnTo>
                <a:cubicBezTo>
                  <a:pt x="2140214" y="6439974"/>
                  <a:pt x="2137982" y="6434230"/>
                  <a:pt x="2135005" y="6430044"/>
                </a:cubicBezTo>
                <a:cubicBezTo>
                  <a:pt x="2132028" y="6425858"/>
                  <a:pt x="2128238" y="6422626"/>
                  <a:pt x="2123634" y="6420347"/>
                </a:cubicBezTo>
                <a:cubicBezTo>
                  <a:pt x="2119029" y="6418068"/>
                  <a:pt x="2113658" y="6416929"/>
                  <a:pt x="2107518" y="6416929"/>
                </a:cubicBezTo>
                <a:close/>
                <a:moveTo>
                  <a:pt x="1516099" y="6416929"/>
                </a:moveTo>
                <a:cubicBezTo>
                  <a:pt x="1507029" y="6416929"/>
                  <a:pt x="1499821" y="6419556"/>
                  <a:pt x="1494472" y="6424812"/>
                </a:cubicBezTo>
                <a:cubicBezTo>
                  <a:pt x="1489124" y="6430067"/>
                  <a:pt x="1486449" y="6436834"/>
                  <a:pt x="1486449" y="6445113"/>
                </a:cubicBezTo>
                <a:cubicBezTo>
                  <a:pt x="1486449" y="6449717"/>
                  <a:pt x="1487380" y="6453845"/>
                  <a:pt x="1489240" y="6457496"/>
                </a:cubicBezTo>
                <a:cubicBezTo>
                  <a:pt x="1491100" y="6461147"/>
                  <a:pt x="1493705" y="6464158"/>
                  <a:pt x="1497053" y="6466530"/>
                </a:cubicBezTo>
                <a:cubicBezTo>
                  <a:pt x="1500402" y="6468902"/>
                  <a:pt x="1506029" y="6471262"/>
                  <a:pt x="1513936" y="6473609"/>
                </a:cubicBezTo>
                <a:cubicBezTo>
                  <a:pt x="1522819" y="6476238"/>
                  <a:pt x="1528598" y="6478272"/>
                  <a:pt x="1531272" y="6479711"/>
                </a:cubicBezTo>
                <a:cubicBezTo>
                  <a:pt x="1533946" y="6481150"/>
                  <a:pt x="1535946" y="6482995"/>
                  <a:pt x="1537272" y="6485246"/>
                </a:cubicBezTo>
                <a:cubicBezTo>
                  <a:pt x="1538597" y="6487497"/>
                  <a:pt x="1539260" y="6490131"/>
                  <a:pt x="1539260" y="6493147"/>
                </a:cubicBezTo>
                <a:cubicBezTo>
                  <a:pt x="1539260" y="6498299"/>
                  <a:pt x="1537435" y="6502487"/>
                  <a:pt x="1533784" y="6505713"/>
                </a:cubicBezTo>
                <a:cubicBezTo>
                  <a:pt x="1530133" y="6508938"/>
                  <a:pt x="1525005" y="6510551"/>
                  <a:pt x="1518401" y="6510551"/>
                </a:cubicBezTo>
                <a:cubicBezTo>
                  <a:pt x="1513797" y="6510551"/>
                  <a:pt x="1509657" y="6509597"/>
                  <a:pt x="1505983" y="6507690"/>
                </a:cubicBezTo>
                <a:cubicBezTo>
                  <a:pt x="1502309" y="6505784"/>
                  <a:pt x="1499484" y="6503261"/>
                  <a:pt x="1497507" y="6500121"/>
                </a:cubicBezTo>
                <a:cubicBezTo>
                  <a:pt x="1495530" y="6496982"/>
                  <a:pt x="1494263" y="6492598"/>
                  <a:pt x="1493705" y="6486971"/>
                </a:cubicBezTo>
                <a:lnTo>
                  <a:pt x="1483240" y="6488087"/>
                </a:lnTo>
                <a:cubicBezTo>
                  <a:pt x="1483473" y="6498738"/>
                  <a:pt x="1486670" y="6507179"/>
                  <a:pt x="1492833" y="6513411"/>
                </a:cubicBezTo>
                <a:cubicBezTo>
                  <a:pt x="1498995" y="6519643"/>
                  <a:pt x="1507262" y="6522759"/>
                  <a:pt x="1517633" y="6522759"/>
                </a:cubicBezTo>
                <a:cubicBezTo>
                  <a:pt x="1524284" y="6522759"/>
                  <a:pt x="1529970" y="6521505"/>
                  <a:pt x="1534691" y="6518996"/>
                </a:cubicBezTo>
                <a:cubicBezTo>
                  <a:pt x="1539411" y="6516487"/>
                  <a:pt x="1543144" y="6512828"/>
                  <a:pt x="1545887" y="6508020"/>
                </a:cubicBezTo>
                <a:cubicBezTo>
                  <a:pt x="1548632" y="6503212"/>
                  <a:pt x="1550004" y="6497881"/>
                  <a:pt x="1550004" y="6492028"/>
                </a:cubicBezTo>
                <a:cubicBezTo>
                  <a:pt x="1550004" y="6486127"/>
                  <a:pt x="1548699" y="6481051"/>
                  <a:pt x="1546089" y="6476800"/>
                </a:cubicBezTo>
                <a:cubicBezTo>
                  <a:pt x="1543479" y="6472549"/>
                  <a:pt x="1539617" y="6469116"/>
                  <a:pt x="1534503" y="6466500"/>
                </a:cubicBezTo>
                <a:cubicBezTo>
                  <a:pt x="1531156" y="6464818"/>
                  <a:pt x="1525345" y="6462832"/>
                  <a:pt x="1517071" y="6460543"/>
                </a:cubicBezTo>
                <a:cubicBezTo>
                  <a:pt x="1508610" y="6458207"/>
                  <a:pt x="1503170" y="6455900"/>
                  <a:pt x="1500752" y="6453621"/>
                </a:cubicBezTo>
                <a:cubicBezTo>
                  <a:pt x="1498333" y="6451343"/>
                  <a:pt x="1497123" y="6448134"/>
                  <a:pt x="1497123" y="6443995"/>
                </a:cubicBezTo>
                <a:cubicBezTo>
                  <a:pt x="1497123" y="6439530"/>
                  <a:pt x="1498774" y="6435892"/>
                  <a:pt x="1502076" y="6433078"/>
                </a:cubicBezTo>
                <a:cubicBezTo>
                  <a:pt x="1505378" y="6430265"/>
                  <a:pt x="1510169" y="6428858"/>
                  <a:pt x="1516448" y="6428858"/>
                </a:cubicBezTo>
                <a:cubicBezTo>
                  <a:pt x="1522633" y="6428858"/>
                  <a:pt x="1527435" y="6430463"/>
                  <a:pt x="1530854" y="6433672"/>
                </a:cubicBezTo>
                <a:cubicBezTo>
                  <a:pt x="1534272" y="6436881"/>
                  <a:pt x="1536260" y="6441811"/>
                  <a:pt x="1536818" y="6448462"/>
                </a:cubicBezTo>
                <a:lnTo>
                  <a:pt x="1547492" y="6447485"/>
                </a:lnTo>
                <a:cubicBezTo>
                  <a:pt x="1547306" y="6441253"/>
                  <a:pt x="1545922" y="6435834"/>
                  <a:pt x="1543341" y="6431230"/>
                </a:cubicBezTo>
                <a:cubicBezTo>
                  <a:pt x="1540760" y="6426626"/>
                  <a:pt x="1537132" y="6423091"/>
                  <a:pt x="1532458" y="6420626"/>
                </a:cubicBezTo>
                <a:cubicBezTo>
                  <a:pt x="1527784" y="6418161"/>
                  <a:pt x="1522331" y="6416929"/>
                  <a:pt x="1516099" y="6416929"/>
                </a:cubicBezTo>
                <a:close/>
                <a:moveTo>
                  <a:pt x="999308" y="6416929"/>
                </a:moveTo>
                <a:cubicBezTo>
                  <a:pt x="991906" y="6416929"/>
                  <a:pt x="985202" y="6418918"/>
                  <a:pt x="979197" y="6422897"/>
                </a:cubicBezTo>
                <a:cubicBezTo>
                  <a:pt x="973191" y="6426876"/>
                  <a:pt x="968431" y="6432763"/>
                  <a:pt x="964916" y="6440559"/>
                </a:cubicBezTo>
                <a:cubicBezTo>
                  <a:pt x="961402" y="6448354"/>
                  <a:pt x="959644" y="6457883"/>
                  <a:pt x="959644" y="6469146"/>
                </a:cubicBezTo>
                <a:cubicBezTo>
                  <a:pt x="959644" y="6480548"/>
                  <a:pt x="961400" y="6490438"/>
                  <a:pt x="964911" y="6498815"/>
                </a:cubicBezTo>
                <a:cubicBezTo>
                  <a:pt x="968423" y="6507192"/>
                  <a:pt x="972934" y="6513277"/>
                  <a:pt x="978445" y="6517070"/>
                </a:cubicBezTo>
                <a:cubicBezTo>
                  <a:pt x="983957" y="6520863"/>
                  <a:pt x="990596" y="6522759"/>
                  <a:pt x="998363" y="6522759"/>
                </a:cubicBezTo>
                <a:cubicBezTo>
                  <a:pt x="1007199" y="6522759"/>
                  <a:pt x="1014699" y="6519934"/>
                  <a:pt x="1020862" y="6514283"/>
                </a:cubicBezTo>
                <a:cubicBezTo>
                  <a:pt x="1027024" y="6508632"/>
                  <a:pt x="1031338" y="6500063"/>
                  <a:pt x="1033803" y="6488575"/>
                </a:cubicBezTo>
                <a:lnTo>
                  <a:pt x="1022640" y="6485157"/>
                </a:lnTo>
                <a:cubicBezTo>
                  <a:pt x="1021152" y="6493901"/>
                  <a:pt x="1018210" y="6500423"/>
                  <a:pt x="1013815" y="6504726"/>
                </a:cubicBezTo>
                <a:cubicBezTo>
                  <a:pt x="1009420" y="6509028"/>
                  <a:pt x="1004200" y="6511179"/>
                  <a:pt x="998154" y="6511179"/>
                </a:cubicBezTo>
                <a:cubicBezTo>
                  <a:pt x="989968" y="6511179"/>
                  <a:pt x="983410" y="6507676"/>
                  <a:pt x="978480" y="6500671"/>
                </a:cubicBezTo>
                <a:cubicBezTo>
                  <a:pt x="973550" y="6493665"/>
                  <a:pt x="971086" y="6483157"/>
                  <a:pt x="971086" y="6469145"/>
                </a:cubicBezTo>
                <a:cubicBezTo>
                  <a:pt x="971086" y="6459883"/>
                  <a:pt x="972308" y="6452226"/>
                  <a:pt x="974753" y="6446175"/>
                </a:cubicBezTo>
                <a:cubicBezTo>
                  <a:pt x="977198" y="6440123"/>
                  <a:pt x="980470" y="6435666"/>
                  <a:pt x="984568" y="6432804"/>
                </a:cubicBezTo>
                <a:cubicBezTo>
                  <a:pt x="988667" y="6429941"/>
                  <a:pt x="993511" y="6428509"/>
                  <a:pt x="999100" y="6428509"/>
                </a:cubicBezTo>
                <a:cubicBezTo>
                  <a:pt x="1010324" y="6428509"/>
                  <a:pt x="1017799" y="6435602"/>
                  <a:pt x="1021524" y="6449787"/>
                </a:cubicBezTo>
                <a:lnTo>
                  <a:pt x="1032407" y="6446648"/>
                </a:lnTo>
                <a:cubicBezTo>
                  <a:pt x="1030080" y="6436903"/>
                  <a:pt x="1026006" y="6429514"/>
                  <a:pt x="1020187" y="6424480"/>
                </a:cubicBezTo>
                <a:cubicBezTo>
                  <a:pt x="1014368" y="6419446"/>
                  <a:pt x="1007409" y="6416929"/>
                  <a:pt x="999308" y="6416929"/>
                </a:cubicBezTo>
                <a:close/>
                <a:moveTo>
                  <a:pt x="5757198" y="6416929"/>
                </a:moveTo>
                <a:cubicBezTo>
                  <a:pt x="5749796" y="6416929"/>
                  <a:pt x="5743092" y="6418918"/>
                  <a:pt x="5737087" y="6422897"/>
                </a:cubicBezTo>
                <a:cubicBezTo>
                  <a:pt x="5731081" y="6426876"/>
                  <a:pt x="5726322" y="6432763"/>
                  <a:pt x="5722806" y="6440559"/>
                </a:cubicBezTo>
                <a:cubicBezTo>
                  <a:pt x="5719292" y="6448354"/>
                  <a:pt x="5717534" y="6457883"/>
                  <a:pt x="5717534" y="6469146"/>
                </a:cubicBezTo>
                <a:cubicBezTo>
                  <a:pt x="5717534" y="6480548"/>
                  <a:pt x="5719290" y="6490438"/>
                  <a:pt x="5722801" y="6498815"/>
                </a:cubicBezTo>
                <a:cubicBezTo>
                  <a:pt x="5726313" y="6507192"/>
                  <a:pt x="5730824" y="6513277"/>
                  <a:pt x="5736335" y="6517070"/>
                </a:cubicBezTo>
                <a:cubicBezTo>
                  <a:pt x="5741847" y="6520863"/>
                  <a:pt x="5748486" y="6522759"/>
                  <a:pt x="5756253" y="6522759"/>
                </a:cubicBezTo>
                <a:cubicBezTo>
                  <a:pt x="5765090" y="6522759"/>
                  <a:pt x="5772590" y="6519934"/>
                  <a:pt x="5778751" y="6514283"/>
                </a:cubicBezTo>
                <a:cubicBezTo>
                  <a:pt x="5784914" y="6508632"/>
                  <a:pt x="5789228" y="6500063"/>
                  <a:pt x="5791693" y="6488575"/>
                </a:cubicBezTo>
                <a:lnTo>
                  <a:pt x="5780530" y="6485157"/>
                </a:lnTo>
                <a:cubicBezTo>
                  <a:pt x="5779042" y="6493901"/>
                  <a:pt x="5776101" y="6500423"/>
                  <a:pt x="5771705" y="6504726"/>
                </a:cubicBezTo>
                <a:cubicBezTo>
                  <a:pt x="5767311" y="6509028"/>
                  <a:pt x="5762090" y="6511179"/>
                  <a:pt x="5756044" y="6511179"/>
                </a:cubicBezTo>
                <a:cubicBezTo>
                  <a:pt x="5747858" y="6511179"/>
                  <a:pt x="5741300" y="6507676"/>
                  <a:pt x="5736370" y="6500671"/>
                </a:cubicBezTo>
                <a:cubicBezTo>
                  <a:pt x="5731441" y="6493665"/>
                  <a:pt x="5728975" y="6483157"/>
                  <a:pt x="5728975" y="6469145"/>
                </a:cubicBezTo>
                <a:cubicBezTo>
                  <a:pt x="5728975" y="6459883"/>
                  <a:pt x="5730198" y="6452226"/>
                  <a:pt x="5732643" y="6446175"/>
                </a:cubicBezTo>
                <a:cubicBezTo>
                  <a:pt x="5735088" y="6440123"/>
                  <a:pt x="5738360" y="6435666"/>
                  <a:pt x="5742458" y="6432804"/>
                </a:cubicBezTo>
                <a:cubicBezTo>
                  <a:pt x="5746557" y="6429941"/>
                  <a:pt x="5751401" y="6428509"/>
                  <a:pt x="5756990" y="6428509"/>
                </a:cubicBezTo>
                <a:cubicBezTo>
                  <a:pt x="5768214" y="6428509"/>
                  <a:pt x="5775688" y="6435602"/>
                  <a:pt x="5779414" y="6449787"/>
                </a:cubicBezTo>
                <a:lnTo>
                  <a:pt x="5790297" y="6446648"/>
                </a:lnTo>
                <a:cubicBezTo>
                  <a:pt x="5787970" y="6436903"/>
                  <a:pt x="5783896" y="6429514"/>
                  <a:pt x="5778077" y="6424480"/>
                </a:cubicBezTo>
                <a:cubicBezTo>
                  <a:pt x="5772258" y="6419446"/>
                  <a:pt x="5765298" y="6416929"/>
                  <a:pt x="5757198" y="6416929"/>
                </a:cubicBezTo>
                <a:close/>
                <a:moveTo>
                  <a:pt x="10831507" y="6415085"/>
                </a:moveTo>
                <a:lnTo>
                  <a:pt x="10872790" y="6415085"/>
                </a:lnTo>
                <a:cubicBezTo>
                  <a:pt x="10892893" y="6415085"/>
                  <a:pt x="10902944" y="6418073"/>
                  <a:pt x="10902944" y="6430773"/>
                </a:cubicBezTo>
                <a:cubicBezTo>
                  <a:pt x="10902944" y="6443473"/>
                  <a:pt x="10892893" y="6446835"/>
                  <a:pt x="10872790" y="6446835"/>
                </a:cubicBezTo>
                <a:lnTo>
                  <a:pt x="10831507" y="6446835"/>
                </a:lnTo>
                <a:close/>
                <a:moveTo>
                  <a:pt x="11105169" y="6411910"/>
                </a:moveTo>
                <a:cubicBezTo>
                  <a:pt x="11135239" y="6411910"/>
                  <a:pt x="11149006" y="6426089"/>
                  <a:pt x="11149006" y="6455567"/>
                </a:cubicBezTo>
                <a:cubicBezTo>
                  <a:pt x="11149006" y="6485044"/>
                  <a:pt x="11135239" y="6499223"/>
                  <a:pt x="11105169" y="6499223"/>
                </a:cubicBezTo>
                <a:cubicBezTo>
                  <a:pt x="11074736" y="6499223"/>
                  <a:pt x="11061694" y="6485044"/>
                  <a:pt x="11061694" y="6454447"/>
                </a:cubicBezTo>
                <a:cubicBezTo>
                  <a:pt x="11061694" y="6426089"/>
                  <a:pt x="11075823" y="6411910"/>
                  <a:pt x="11105169" y="6411910"/>
                </a:cubicBezTo>
                <a:close/>
                <a:moveTo>
                  <a:pt x="11209332" y="6394447"/>
                </a:moveTo>
                <a:lnTo>
                  <a:pt x="11209332" y="6518272"/>
                </a:lnTo>
                <a:lnTo>
                  <a:pt x="11244507" y="6518272"/>
                </a:lnTo>
                <a:lnTo>
                  <a:pt x="11242694" y="6424387"/>
                </a:lnTo>
                <a:lnTo>
                  <a:pt x="11312681" y="6518272"/>
                </a:lnTo>
                <a:lnTo>
                  <a:pt x="11352207" y="6518272"/>
                </a:lnTo>
                <a:lnTo>
                  <a:pt x="11352207" y="6394447"/>
                </a:lnTo>
                <a:lnTo>
                  <a:pt x="11317395" y="6394447"/>
                </a:lnTo>
                <a:lnTo>
                  <a:pt x="11318845" y="6483527"/>
                </a:lnTo>
                <a:lnTo>
                  <a:pt x="11252485" y="6394447"/>
                </a:lnTo>
                <a:close/>
                <a:moveTo>
                  <a:pt x="10966444" y="6394447"/>
                </a:moveTo>
                <a:lnTo>
                  <a:pt x="10966444" y="6518272"/>
                </a:lnTo>
                <a:lnTo>
                  <a:pt x="11001369" y="6518272"/>
                </a:lnTo>
                <a:lnTo>
                  <a:pt x="11001369" y="6394447"/>
                </a:lnTo>
                <a:close/>
                <a:moveTo>
                  <a:pt x="10796582" y="6394447"/>
                </a:moveTo>
                <a:lnTo>
                  <a:pt x="10796582" y="6518272"/>
                </a:lnTo>
                <a:lnTo>
                  <a:pt x="10830878" y="6518272"/>
                </a:lnTo>
                <a:lnTo>
                  <a:pt x="10830878" y="6469481"/>
                </a:lnTo>
                <a:lnTo>
                  <a:pt x="10871377" y="6469481"/>
                </a:lnTo>
                <a:lnTo>
                  <a:pt x="10907133" y="6518272"/>
                </a:lnTo>
                <a:lnTo>
                  <a:pt x="10945807" y="6518272"/>
                </a:lnTo>
                <a:lnTo>
                  <a:pt x="10905308" y="6466524"/>
                </a:lnTo>
                <a:cubicBezTo>
                  <a:pt x="10926470" y="6462828"/>
                  <a:pt x="10938145" y="6450631"/>
                  <a:pt x="10938145" y="6431410"/>
                </a:cubicBezTo>
                <a:cubicBezTo>
                  <a:pt x="10938145" y="6405536"/>
                  <a:pt x="10919902" y="6394447"/>
                  <a:pt x="10881228" y="6394447"/>
                </a:cubicBezTo>
                <a:close/>
                <a:moveTo>
                  <a:pt x="10728319" y="6394447"/>
                </a:moveTo>
                <a:lnTo>
                  <a:pt x="10728319" y="6518272"/>
                </a:lnTo>
                <a:lnTo>
                  <a:pt x="10763244" y="6518272"/>
                </a:lnTo>
                <a:lnTo>
                  <a:pt x="10763244" y="6394447"/>
                </a:lnTo>
                <a:close/>
                <a:moveTo>
                  <a:pt x="10605817" y="6394447"/>
                </a:moveTo>
                <a:cubicBezTo>
                  <a:pt x="10567410" y="6394447"/>
                  <a:pt x="10548932" y="6405166"/>
                  <a:pt x="10548932" y="6432149"/>
                </a:cubicBezTo>
                <a:cubicBezTo>
                  <a:pt x="10548932" y="6457284"/>
                  <a:pt x="10565961" y="6468003"/>
                  <a:pt x="10602918" y="6468003"/>
                </a:cubicBezTo>
                <a:lnTo>
                  <a:pt x="10643136" y="6468003"/>
                </a:lnTo>
                <a:cubicBezTo>
                  <a:pt x="10659803" y="6468003"/>
                  <a:pt x="10667411" y="6470960"/>
                  <a:pt x="10667411" y="6482049"/>
                </a:cubicBezTo>
                <a:cubicBezTo>
                  <a:pt x="10667411" y="6492768"/>
                  <a:pt x="10659078" y="6496095"/>
                  <a:pt x="10640962" y="6496095"/>
                </a:cubicBezTo>
                <a:lnTo>
                  <a:pt x="10555454" y="6496095"/>
                </a:lnTo>
                <a:lnTo>
                  <a:pt x="10555454" y="6518272"/>
                </a:lnTo>
                <a:lnTo>
                  <a:pt x="10646397" y="6518272"/>
                </a:lnTo>
                <a:cubicBezTo>
                  <a:pt x="10684803" y="6518272"/>
                  <a:pt x="10702919" y="6507183"/>
                  <a:pt x="10702919" y="6480940"/>
                </a:cubicBezTo>
                <a:cubicBezTo>
                  <a:pt x="10702919" y="6455066"/>
                  <a:pt x="10687339" y="6446195"/>
                  <a:pt x="10651469" y="6446195"/>
                </a:cubicBezTo>
                <a:lnTo>
                  <a:pt x="10606179" y="6446195"/>
                </a:lnTo>
                <a:cubicBezTo>
                  <a:pt x="10592048" y="6446195"/>
                  <a:pt x="10584802" y="6441759"/>
                  <a:pt x="10584802" y="6432519"/>
                </a:cubicBezTo>
                <a:cubicBezTo>
                  <a:pt x="10584802" y="6421060"/>
                  <a:pt x="10593135" y="6416255"/>
                  <a:pt x="10610889" y="6416255"/>
                </a:cubicBezTo>
                <a:lnTo>
                  <a:pt x="10694948" y="6416255"/>
                </a:lnTo>
                <a:lnTo>
                  <a:pt x="10694948" y="6394447"/>
                </a:lnTo>
                <a:close/>
                <a:moveTo>
                  <a:pt x="10382244" y="6394447"/>
                </a:moveTo>
                <a:lnTo>
                  <a:pt x="10382244" y="6518272"/>
                </a:lnTo>
                <a:lnTo>
                  <a:pt x="10417145" y="6518272"/>
                </a:lnTo>
                <a:lnTo>
                  <a:pt x="10415691" y="6424387"/>
                </a:lnTo>
                <a:lnTo>
                  <a:pt x="10485856" y="6518272"/>
                </a:lnTo>
                <a:lnTo>
                  <a:pt x="10525119" y="6518272"/>
                </a:lnTo>
                <a:lnTo>
                  <a:pt x="10525119" y="6394447"/>
                </a:lnTo>
                <a:lnTo>
                  <a:pt x="10490582" y="6394447"/>
                </a:lnTo>
                <a:lnTo>
                  <a:pt x="10492036" y="6483527"/>
                </a:lnTo>
                <a:lnTo>
                  <a:pt x="10425506" y="6394447"/>
                </a:lnTo>
                <a:close/>
                <a:moveTo>
                  <a:pt x="10295714" y="6394447"/>
                </a:moveTo>
                <a:cubicBezTo>
                  <a:pt x="10244374" y="6394447"/>
                  <a:pt x="10220319" y="6414777"/>
                  <a:pt x="10220319" y="6458393"/>
                </a:cubicBezTo>
                <a:cubicBezTo>
                  <a:pt x="10220319" y="6480940"/>
                  <a:pt x="10228218" y="6497204"/>
                  <a:pt x="10245092" y="6507183"/>
                </a:cubicBezTo>
                <a:cubicBezTo>
                  <a:pt x="10260530" y="6517163"/>
                  <a:pt x="10275609" y="6518272"/>
                  <a:pt x="10294996" y="6518272"/>
                </a:cubicBezTo>
                <a:lnTo>
                  <a:pt x="10352081" y="6518272"/>
                </a:lnTo>
                <a:lnTo>
                  <a:pt x="10352081" y="6496464"/>
                </a:lnTo>
                <a:lnTo>
                  <a:pt x="10296432" y="6496464"/>
                </a:lnTo>
                <a:cubicBezTo>
                  <a:pt x="10269864" y="6496464"/>
                  <a:pt x="10258376" y="6488702"/>
                  <a:pt x="10258376" y="6466155"/>
                </a:cubicBezTo>
                <a:lnTo>
                  <a:pt x="10352081" y="6466155"/>
                </a:lnTo>
                <a:lnTo>
                  <a:pt x="10352081" y="6444717"/>
                </a:lnTo>
                <a:lnTo>
                  <a:pt x="10258376" y="6444717"/>
                </a:lnTo>
                <a:cubicBezTo>
                  <a:pt x="10259812" y="6425126"/>
                  <a:pt x="10272019" y="6415886"/>
                  <a:pt x="10296432" y="6415886"/>
                </a:cubicBezTo>
                <a:lnTo>
                  <a:pt x="10352081" y="6415886"/>
                </a:lnTo>
                <a:lnTo>
                  <a:pt x="10352081" y="6394447"/>
                </a:lnTo>
                <a:close/>
                <a:moveTo>
                  <a:pt x="10107342" y="6394447"/>
                </a:moveTo>
                <a:cubicBezTo>
                  <a:pt x="10068573" y="6394447"/>
                  <a:pt x="10050457" y="6405166"/>
                  <a:pt x="10050457" y="6432149"/>
                </a:cubicBezTo>
                <a:cubicBezTo>
                  <a:pt x="10050457" y="6457284"/>
                  <a:pt x="10067486" y="6468003"/>
                  <a:pt x="10104443" y="6468003"/>
                </a:cubicBezTo>
                <a:lnTo>
                  <a:pt x="10144661" y="6468003"/>
                </a:lnTo>
                <a:cubicBezTo>
                  <a:pt x="10160965" y="6468003"/>
                  <a:pt x="10168574" y="6470960"/>
                  <a:pt x="10168574" y="6482049"/>
                </a:cubicBezTo>
                <a:cubicBezTo>
                  <a:pt x="10168574" y="6492768"/>
                  <a:pt x="10160241" y="6496095"/>
                  <a:pt x="10142125" y="6496095"/>
                </a:cubicBezTo>
                <a:lnTo>
                  <a:pt x="10056979" y="6496095"/>
                </a:lnTo>
                <a:lnTo>
                  <a:pt x="10056979" y="6518272"/>
                </a:lnTo>
                <a:lnTo>
                  <a:pt x="10147559" y="6518272"/>
                </a:lnTo>
                <a:cubicBezTo>
                  <a:pt x="10185966" y="6518272"/>
                  <a:pt x="10204444" y="6507183"/>
                  <a:pt x="10204444" y="6480940"/>
                </a:cubicBezTo>
                <a:cubicBezTo>
                  <a:pt x="10204444" y="6455066"/>
                  <a:pt x="10188864" y="6446195"/>
                  <a:pt x="10152632" y="6446195"/>
                </a:cubicBezTo>
                <a:lnTo>
                  <a:pt x="10107704" y="6446195"/>
                </a:lnTo>
                <a:cubicBezTo>
                  <a:pt x="10093211" y="6446195"/>
                  <a:pt x="10085965" y="6441759"/>
                  <a:pt x="10085965" y="6432519"/>
                </a:cubicBezTo>
                <a:cubicBezTo>
                  <a:pt x="10085965" y="6421060"/>
                  <a:pt x="10094298" y="6416255"/>
                  <a:pt x="10112414" y="6416255"/>
                </a:cubicBezTo>
                <a:lnTo>
                  <a:pt x="10196473" y="6416255"/>
                </a:lnTo>
                <a:lnTo>
                  <a:pt x="10196473" y="6394447"/>
                </a:lnTo>
                <a:close/>
                <a:moveTo>
                  <a:pt x="11106144" y="6391272"/>
                </a:moveTo>
                <a:cubicBezTo>
                  <a:pt x="11051685" y="6391272"/>
                  <a:pt x="11025182" y="6411905"/>
                  <a:pt x="11025182" y="6454277"/>
                </a:cubicBezTo>
                <a:cubicBezTo>
                  <a:pt x="11025182" y="6499227"/>
                  <a:pt x="11050233" y="6519860"/>
                  <a:pt x="11106144" y="6519860"/>
                </a:cubicBezTo>
                <a:cubicBezTo>
                  <a:pt x="11161330" y="6519860"/>
                  <a:pt x="11187107" y="6499227"/>
                  <a:pt x="11187107" y="6455382"/>
                </a:cubicBezTo>
                <a:cubicBezTo>
                  <a:pt x="11187107" y="6411905"/>
                  <a:pt x="11161330" y="6391272"/>
                  <a:pt x="11106144" y="6391272"/>
                </a:cubicBezTo>
                <a:close/>
                <a:moveTo>
                  <a:pt x="0" y="0"/>
                </a:moveTo>
                <a:lnTo>
                  <a:pt x="12188819" y="0"/>
                </a:lnTo>
                <a:lnTo>
                  <a:pt x="12188819" y="6857997"/>
                </a:lnTo>
                <a:lnTo>
                  <a:pt x="0" y="68579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lvl1pPr>
          </a:lstStyle>
          <a:p>
            <a:r>
              <a:rPr lang="en-US"/>
              <a:t>Bild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auf Symbol </a:t>
            </a:r>
            <a:r>
              <a:rPr lang="en-US" err="1"/>
              <a:t>hinzufügen</a:t>
            </a:r>
            <a:endParaRPr lang="en-US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48931" y="914398"/>
            <a:ext cx="5148000" cy="5328000"/>
          </a:xfrm>
        </p:spPr>
        <p:txBody>
          <a:bodyPr/>
          <a:lstStyle>
            <a:lvl1pPr marL="0" marR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 b="0"/>
            </a:lvl1pPr>
            <a:lvl2pPr marL="216000" indent="-216000">
              <a:buSzPct val="100000"/>
              <a:defRPr/>
            </a:lvl2pPr>
            <a:lvl3pPr marL="720000" indent="-216000">
              <a:spcBef>
                <a:spcPts val="900"/>
              </a:spcBef>
              <a:buSzPct val="90000"/>
              <a:defRPr/>
            </a:lvl3pPr>
            <a:lvl4pPr marL="1080000">
              <a:spcBef>
                <a:spcPts val="900"/>
              </a:spcBef>
              <a:buSzPct val="80000"/>
              <a:defRPr/>
            </a:lvl4pPr>
            <a:lvl5pPr marL="1440000" indent="-216000">
              <a:lnSpc>
                <a:spcPct val="100000"/>
              </a:lnSpc>
              <a:spcBef>
                <a:spcPts val="900"/>
              </a:spcBef>
              <a:buSzPct val="70000"/>
              <a:defRPr/>
            </a:lvl5pPr>
          </a:lstStyle>
          <a:p>
            <a:pPr marL="0" marR="0" lvl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text (make this text bold if it should be a subtitle) / Text </a:t>
            </a:r>
            <a:r>
              <a:rPr lang="en-US" noProof="0" err="1"/>
              <a:t>hinzufügen</a:t>
            </a:r>
            <a:r>
              <a:rPr lang="en-US" noProof="0"/>
              <a:t> (</a:t>
            </a:r>
            <a:r>
              <a:rPr lang="en-US" noProof="0" err="1"/>
              <a:t>bei</a:t>
            </a:r>
            <a:r>
              <a:rPr lang="en-US" noProof="0"/>
              <a:t> </a:t>
            </a:r>
            <a:r>
              <a:rPr lang="en-US" noProof="0" err="1"/>
              <a:t>einem</a:t>
            </a:r>
            <a:r>
              <a:rPr lang="en-US" noProof="0"/>
              <a:t> </a:t>
            </a:r>
            <a:r>
              <a:rPr lang="en-US" noProof="0" err="1"/>
              <a:t>Untertitel</a:t>
            </a:r>
            <a:r>
              <a:rPr lang="en-US" noProof="0"/>
              <a:t> </a:t>
            </a:r>
            <a:r>
              <a:rPr lang="en-US" noProof="0" err="1"/>
              <a:t>kann</a:t>
            </a:r>
            <a:r>
              <a:rPr lang="en-US" noProof="0"/>
              <a:t> der Text </a:t>
            </a:r>
            <a:r>
              <a:rPr lang="en-US" noProof="0" err="1"/>
              <a:t>fett</a:t>
            </a:r>
            <a:r>
              <a:rPr lang="en-US" noProof="0"/>
              <a:t> </a:t>
            </a:r>
            <a:r>
              <a:rPr lang="en-US" noProof="0" err="1"/>
              <a:t>gemacht</a:t>
            </a:r>
            <a:r>
              <a:rPr lang="en-US" noProof="0"/>
              <a:t> </a:t>
            </a:r>
            <a:r>
              <a:rPr lang="en-US" noProof="0" err="1"/>
              <a:t>werden</a:t>
            </a:r>
            <a:r>
              <a:rPr lang="en-US" noProof="0"/>
              <a:t>)</a:t>
            </a:r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839787" y="283464"/>
            <a:ext cx="10512000" cy="5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1687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80131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nal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-560"/>
            <a:ext cx="12192000" cy="687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>
              <a:solidFill>
                <a:srgbClr val="66CC33"/>
              </a:solidFill>
            </a:endParaRPr>
          </a:p>
        </p:txBody>
      </p:sp>
      <p:sp>
        <p:nvSpPr>
          <p:cNvPr id="4" name="Textfeld 3"/>
          <p:cNvSpPr txBox="1"/>
          <p:nvPr userDrawn="1"/>
        </p:nvSpPr>
        <p:spPr>
          <a:xfrm>
            <a:off x="839788" y="5929511"/>
            <a:ext cx="184785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www.sensirion.com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B9B796-E102-405E-BFDF-F363253AE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615" y="2556187"/>
            <a:ext cx="7347585" cy="10641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5410E3-4A12-4CCB-AFED-721DDB81F5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848" y="2357628"/>
            <a:ext cx="5480304" cy="214274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4E166C-9918-4B3F-A8AE-4E17E58C6627}"/>
              </a:ext>
            </a:extLst>
          </p:cNvPr>
          <p:cNvSpPr/>
          <p:nvPr userDrawn="1"/>
        </p:nvSpPr>
        <p:spPr>
          <a:xfrm>
            <a:off x="749174" y="5883344"/>
            <a:ext cx="2333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>
                <a:hlinkClick r:id="rId4"/>
              </a:rPr>
              <a:t>www.sensirion.com/nubo</a:t>
            </a:r>
            <a:r>
              <a:rPr lang="en-US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26431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 (big) and Text Box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1363E3C-C1E3-4118-8EF2-9F8DBB34DB3A}"/>
              </a:ext>
            </a:extLst>
          </p:cNvPr>
          <p:cNvGrpSpPr/>
          <p:nvPr userDrawn="1"/>
        </p:nvGrpSpPr>
        <p:grpSpPr>
          <a:xfrm>
            <a:off x="4" y="3106800"/>
            <a:ext cx="11510315" cy="3590562"/>
            <a:chOff x="4" y="3106800"/>
            <a:chExt cx="11510315" cy="3590562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1FA4CF6F-55B8-47F1-9CC1-6186CB347971}"/>
                </a:ext>
              </a:extLst>
            </p:cNvPr>
            <p:cNvSpPr/>
            <p:nvPr userDrawn="1"/>
          </p:nvSpPr>
          <p:spPr>
            <a:xfrm>
              <a:off x="4" y="3106800"/>
              <a:ext cx="6130800" cy="3168000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8A6E549F-C5F7-4D94-89B2-21D406FB1D72}"/>
                </a:ext>
              </a:extLst>
            </p:cNvPr>
            <p:cNvSpPr/>
            <p:nvPr userDrawn="1"/>
          </p:nvSpPr>
          <p:spPr>
            <a:xfrm>
              <a:off x="731952" y="6335059"/>
              <a:ext cx="612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BFE5B68D-ABAC-4C1B-89DB-CD0C6950824B}"/>
                </a:ext>
              </a:extLst>
            </p:cNvPr>
            <p:cNvSpPr/>
            <p:nvPr userDrawn="1"/>
          </p:nvSpPr>
          <p:spPr>
            <a:xfrm>
              <a:off x="9959546" y="6345195"/>
              <a:ext cx="1550773" cy="352167"/>
            </a:xfrm>
            <a:prstGeom prst="rect">
              <a:avLst/>
            </a:prstGeom>
            <a:solidFill>
              <a:srgbClr val="66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B74CB024-9D05-4A4D-A9E1-BE90ECA580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88819" cy="6857997"/>
          </a:xfrm>
          <a:custGeom>
            <a:avLst/>
            <a:gdLst>
              <a:gd name="connsiteX0" fmla="*/ 11165506 w 12188819"/>
              <a:gd name="connsiteY0" fmla="*/ 6580185 h 6857997"/>
              <a:gd name="connsiteX1" fmla="*/ 11175994 w 12188819"/>
              <a:gd name="connsiteY1" fmla="*/ 6599235 h 6857997"/>
              <a:gd name="connsiteX2" fmla="*/ 11155357 w 12188819"/>
              <a:gd name="connsiteY2" fmla="*/ 6599235 h 6857997"/>
              <a:gd name="connsiteX3" fmla="*/ 11082332 w 12188819"/>
              <a:gd name="connsiteY3" fmla="*/ 6580185 h 6857997"/>
              <a:gd name="connsiteX4" fmla="*/ 11099587 w 12188819"/>
              <a:gd name="connsiteY4" fmla="*/ 6580185 h 6857997"/>
              <a:gd name="connsiteX5" fmla="*/ 11114082 w 12188819"/>
              <a:gd name="connsiteY5" fmla="*/ 6586535 h 6857997"/>
              <a:gd name="connsiteX6" fmla="*/ 11100623 w 12188819"/>
              <a:gd name="connsiteY6" fmla="*/ 6592885 h 6857997"/>
              <a:gd name="connsiteX7" fmla="*/ 11082332 w 12188819"/>
              <a:gd name="connsiteY7" fmla="*/ 6592885 h 6857997"/>
              <a:gd name="connsiteX8" fmla="*/ 10714032 w 12188819"/>
              <a:gd name="connsiteY8" fmla="*/ 6580185 h 6857997"/>
              <a:gd name="connsiteX9" fmla="*/ 10733599 w 12188819"/>
              <a:gd name="connsiteY9" fmla="*/ 6580185 h 6857997"/>
              <a:gd name="connsiteX10" fmla="*/ 10747369 w 12188819"/>
              <a:gd name="connsiteY10" fmla="*/ 6585573 h 6857997"/>
              <a:gd name="connsiteX11" fmla="*/ 10733599 w 12188819"/>
              <a:gd name="connsiteY11" fmla="*/ 6591298 h 6857997"/>
              <a:gd name="connsiteX12" fmla="*/ 10714032 w 12188819"/>
              <a:gd name="connsiteY12" fmla="*/ 6591298 h 6857997"/>
              <a:gd name="connsiteX13" fmla="*/ 10918204 w 12188819"/>
              <a:gd name="connsiteY13" fmla="*/ 6578597 h 6857997"/>
              <a:gd name="connsiteX14" fmla="*/ 10937869 w 12188819"/>
              <a:gd name="connsiteY14" fmla="*/ 6595449 h 6857997"/>
              <a:gd name="connsiteX15" fmla="*/ 10918204 w 12188819"/>
              <a:gd name="connsiteY15" fmla="*/ 6611935 h 6857997"/>
              <a:gd name="connsiteX16" fmla="*/ 10898182 w 12188819"/>
              <a:gd name="connsiteY16" fmla="*/ 6595083 h 6857997"/>
              <a:gd name="connsiteX17" fmla="*/ 10918204 w 12188819"/>
              <a:gd name="connsiteY17" fmla="*/ 6578597 h 6857997"/>
              <a:gd name="connsiteX18" fmla="*/ 10651147 w 12188819"/>
              <a:gd name="connsiteY18" fmla="*/ 6578597 h 6857997"/>
              <a:gd name="connsiteX19" fmla="*/ 10671169 w 12188819"/>
              <a:gd name="connsiteY19" fmla="*/ 6595449 h 6857997"/>
              <a:gd name="connsiteX20" fmla="*/ 10651147 w 12188819"/>
              <a:gd name="connsiteY20" fmla="*/ 6611935 h 6857997"/>
              <a:gd name="connsiteX21" fmla="*/ 10631482 w 12188819"/>
              <a:gd name="connsiteY21" fmla="*/ 6595083 h 6857997"/>
              <a:gd name="connsiteX22" fmla="*/ 10651147 w 12188819"/>
              <a:gd name="connsiteY22" fmla="*/ 6578597 h 6857997"/>
              <a:gd name="connsiteX23" fmla="*/ 11280769 w 12188819"/>
              <a:gd name="connsiteY23" fmla="*/ 6570660 h 6857997"/>
              <a:gd name="connsiteX24" fmla="*/ 11309328 w 12188819"/>
              <a:gd name="connsiteY24" fmla="*/ 6598084 h 6857997"/>
              <a:gd name="connsiteX25" fmla="*/ 11309328 w 12188819"/>
              <a:gd name="connsiteY25" fmla="*/ 6619873 h 6857997"/>
              <a:gd name="connsiteX26" fmla="*/ 11324873 w 12188819"/>
              <a:gd name="connsiteY26" fmla="*/ 6619873 h 6857997"/>
              <a:gd name="connsiteX27" fmla="*/ 11324873 w 12188819"/>
              <a:gd name="connsiteY27" fmla="*/ 6598084 h 6857997"/>
              <a:gd name="connsiteX28" fmla="*/ 11353794 w 12188819"/>
              <a:gd name="connsiteY28" fmla="*/ 6570660 h 6857997"/>
              <a:gd name="connsiteX29" fmla="*/ 11335719 w 12188819"/>
              <a:gd name="connsiteY29" fmla="*/ 6570660 h 6857997"/>
              <a:gd name="connsiteX30" fmla="*/ 11316920 w 12188819"/>
              <a:gd name="connsiteY30" fmla="*/ 6589444 h 6857997"/>
              <a:gd name="connsiteX31" fmla="*/ 11298483 w 12188819"/>
              <a:gd name="connsiteY31" fmla="*/ 6570660 h 6857997"/>
              <a:gd name="connsiteX32" fmla="*/ 11210919 w 12188819"/>
              <a:gd name="connsiteY32" fmla="*/ 6570660 h 6857997"/>
              <a:gd name="connsiteX33" fmla="*/ 11210919 w 12188819"/>
              <a:gd name="connsiteY33" fmla="*/ 6619873 h 6857997"/>
              <a:gd name="connsiteX34" fmla="*/ 11227405 w 12188819"/>
              <a:gd name="connsiteY34" fmla="*/ 6619873 h 6857997"/>
              <a:gd name="connsiteX35" fmla="*/ 11226672 w 12188819"/>
              <a:gd name="connsiteY35" fmla="*/ 6582682 h 6857997"/>
              <a:gd name="connsiteX36" fmla="*/ 11259277 w 12188819"/>
              <a:gd name="connsiteY36" fmla="*/ 6619873 h 6857997"/>
              <a:gd name="connsiteX37" fmla="*/ 11277594 w 12188819"/>
              <a:gd name="connsiteY37" fmla="*/ 6619873 h 6857997"/>
              <a:gd name="connsiteX38" fmla="*/ 11277594 w 12188819"/>
              <a:gd name="connsiteY38" fmla="*/ 6570660 h 6857997"/>
              <a:gd name="connsiteX39" fmla="*/ 11261475 w 12188819"/>
              <a:gd name="connsiteY39" fmla="*/ 6570660 h 6857997"/>
              <a:gd name="connsiteX40" fmla="*/ 11262207 w 12188819"/>
              <a:gd name="connsiteY40" fmla="*/ 6605973 h 6857997"/>
              <a:gd name="connsiteX41" fmla="*/ 11231068 w 12188819"/>
              <a:gd name="connsiteY41" fmla="*/ 6570660 h 6857997"/>
              <a:gd name="connsiteX42" fmla="*/ 11158246 w 12188819"/>
              <a:gd name="connsiteY42" fmla="*/ 6570660 h 6857997"/>
              <a:gd name="connsiteX43" fmla="*/ 11126782 w 12188819"/>
              <a:gd name="connsiteY43" fmla="*/ 6619873 h 6857997"/>
              <a:gd name="connsiteX44" fmla="*/ 11143229 w 12188819"/>
              <a:gd name="connsiteY44" fmla="*/ 6619873 h 6857997"/>
              <a:gd name="connsiteX45" fmla="*/ 11150022 w 12188819"/>
              <a:gd name="connsiteY45" fmla="*/ 6608227 h 6857997"/>
              <a:gd name="connsiteX46" fmla="*/ 11181844 w 12188819"/>
              <a:gd name="connsiteY46" fmla="*/ 6608227 h 6857997"/>
              <a:gd name="connsiteX47" fmla="*/ 11188637 w 12188819"/>
              <a:gd name="connsiteY47" fmla="*/ 6619873 h 6857997"/>
              <a:gd name="connsiteX48" fmla="*/ 11206157 w 12188819"/>
              <a:gd name="connsiteY48" fmla="*/ 6619873 h 6857997"/>
              <a:gd name="connsiteX49" fmla="*/ 11174693 w 12188819"/>
              <a:gd name="connsiteY49" fmla="*/ 6570660 h 6857997"/>
              <a:gd name="connsiteX50" fmla="*/ 11066457 w 12188819"/>
              <a:gd name="connsiteY50" fmla="*/ 6570660 h 6857997"/>
              <a:gd name="connsiteX51" fmla="*/ 11066457 w 12188819"/>
              <a:gd name="connsiteY51" fmla="*/ 6619873 h 6857997"/>
              <a:gd name="connsiteX52" fmla="*/ 11081751 w 12188819"/>
              <a:gd name="connsiteY52" fmla="*/ 6619873 h 6857997"/>
              <a:gd name="connsiteX53" fmla="*/ 11081751 w 12188819"/>
              <a:gd name="connsiteY53" fmla="*/ 6602592 h 6857997"/>
              <a:gd name="connsiteX54" fmla="*/ 11100601 w 12188819"/>
              <a:gd name="connsiteY54" fmla="*/ 6602592 h 6857997"/>
              <a:gd name="connsiteX55" fmla="*/ 11123008 w 12188819"/>
              <a:gd name="connsiteY55" fmla="*/ 6599587 h 6857997"/>
              <a:gd name="connsiteX56" fmla="*/ 11131544 w 12188819"/>
              <a:gd name="connsiteY56" fmla="*/ 6586814 h 6857997"/>
              <a:gd name="connsiteX57" fmla="*/ 11121585 w 12188819"/>
              <a:gd name="connsiteY57" fmla="*/ 6573290 h 6857997"/>
              <a:gd name="connsiteX58" fmla="*/ 11099890 w 12188819"/>
              <a:gd name="connsiteY58" fmla="*/ 6570660 h 6857997"/>
              <a:gd name="connsiteX59" fmla="*/ 10966444 w 12188819"/>
              <a:gd name="connsiteY59" fmla="*/ 6570660 h 6857997"/>
              <a:gd name="connsiteX60" fmla="*/ 10966444 w 12188819"/>
              <a:gd name="connsiteY60" fmla="*/ 6619873 h 6857997"/>
              <a:gd name="connsiteX61" fmla="*/ 10982333 w 12188819"/>
              <a:gd name="connsiteY61" fmla="*/ 6619873 h 6857997"/>
              <a:gd name="connsiteX62" fmla="*/ 10980888 w 12188819"/>
              <a:gd name="connsiteY62" fmla="*/ 6581179 h 6857997"/>
              <a:gd name="connsiteX63" fmla="*/ 11000749 w 12188819"/>
              <a:gd name="connsiteY63" fmla="*/ 6619873 h 6857997"/>
              <a:gd name="connsiteX64" fmla="*/ 11017360 w 12188819"/>
              <a:gd name="connsiteY64" fmla="*/ 6619873 h 6857997"/>
              <a:gd name="connsiteX65" fmla="*/ 11036498 w 12188819"/>
              <a:gd name="connsiteY65" fmla="*/ 6581555 h 6857997"/>
              <a:gd name="connsiteX66" fmla="*/ 11035054 w 12188819"/>
              <a:gd name="connsiteY66" fmla="*/ 6619873 h 6857997"/>
              <a:gd name="connsiteX67" fmla="*/ 11050581 w 12188819"/>
              <a:gd name="connsiteY67" fmla="*/ 6619873 h 6857997"/>
              <a:gd name="connsiteX68" fmla="*/ 11050581 w 12188819"/>
              <a:gd name="connsiteY68" fmla="*/ 6570660 h 6857997"/>
              <a:gd name="connsiteX69" fmla="*/ 11027470 w 12188819"/>
              <a:gd name="connsiteY69" fmla="*/ 6570660 h 6857997"/>
              <a:gd name="connsiteX70" fmla="*/ 11008693 w 12188819"/>
              <a:gd name="connsiteY70" fmla="*/ 6608227 h 6857997"/>
              <a:gd name="connsiteX71" fmla="*/ 10989555 w 12188819"/>
              <a:gd name="connsiteY71" fmla="*/ 6570660 h 6857997"/>
              <a:gd name="connsiteX72" fmla="*/ 10918025 w 12188819"/>
              <a:gd name="connsiteY72" fmla="*/ 6570660 h 6857997"/>
              <a:gd name="connsiteX73" fmla="*/ 10880719 w 12188819"/>
              <a:gd name="connsiteY73" fmla="*/ 6594543 h 6857997"/>
              <a:gd name="connsiteX74" fmla="*/ 10918025 w 12188819"/>
              <a:gd name="connsiteY74" fmla="*/ 6619873 h 6857997"/>
              <a:gd name="connsiteX75" fmla="*/ 10955331 w 12188819"/>
              <a:gd name="connsiteY75" fmla="*/ 6595267 h 6857997"/>
              <a:gd name="connsiteX76" fmla="*/ 10918025 w 12188819"/>
              <a:gd name="connsiteY76" fmla="*/ 6570660 h 6857997"/>
              <a:gd name="connsiteX77" fmla="*/ 10848147 w 12188819"/>
              <a:gd name="connsiteY77" fmla="*/ 6570660 h 6857997"/>
              <a:gd name="connsiteX78" fmla="*/ 10812457 w 12188819"/>
              <a:gd name="connsiteY78" fmla="*/ 6596206 h 6857997"/>
              <a:gd name="connsiteX79" fmla="*/ 10824111 w 12188819"/>
              <a:gd name="connsiteY79" fmla="*/ 6615365 h 6857997"/>
              <a:gd name="connsiteX80" fmla="*/ 10847419 w 12188819"/>
              <a:gd name="connsiteY80" fmla="*/ 6619873 h 6857997"/>
              <a:gd name="connsiteX81" fmla="*/ 10874369 w 12188819"/>
              <a:gd name="connsiteY81" fmla="*/ 6619873 h 6857997"/>
              <a:gd name="connsiteX82" fmla="*/ 10874369 w 12188819"/>
              <a:gd name="connsiteY82" fmla="*/ 6611233 h 6857997"/>
              <a:gd name="connsiteX83" fmla="*/ 10848147 w 12188819"/>
              <a:gd name="connsiteY83" fmla="*/ 6611233 h 6857997"/>
              <a:gd name="connsiteX84" fmla="*/ 10829938 w 12188819"/>
              <a:gd name="connsiteY84" fmla="*/ 6596582 h 6857997"/>
              <a:gd name="connsiteX85" fmla="*/ 10848147 w 12188819"/>
              <a:gd name="connsiteY85" fmla="*/ 6579301 h 6857997"/>
              <a:gd name="connsiteX86" fmla="*/ 10874369 w 12188819"/>
              <a:gd name="connsiteY86" fmla="*/ 6579301 h 6857997"/>
              <a:gd name="connsiteX87" fmla="*/ 10874369 w 12188819"/>
              <a:gd name="connsiteY87" fmla="*/ 6570660 h 6857997"/>
              <a:gd name="connsiteX88" fmla="*/ 10698157 w 12188819"/>
              <a:gd name="connsiteY88" fmla="*/ 6570660 h 6857997"/>
              <a:gd name="connsiteX89" fmla="*/ 10698157 w 12188819"/>
              <a:gd name="connsiteY89" fmla="*/ 6619873 h 6857997"/>
              <a:gd name="connsiteX90" fmla="*/ 10714049 w 12188819"/>
              <a:gd name="connsiteY90" fmla="*/ 6619873 h 6857997"/>
              <a:gd name="connsiteX91" fmla="*/ 10714049 w 12188819"/>
              <a:gd name="connsiteY91" fmla="*/ 6600714 h 6857997"/>
              <a:gd name="connsiteX92" fmla="*/ 10733267 w 12188819"/>
              <a:gd name="connsiteY92" fmla="*/ 6600714 h 6857997"/>
              <a:gd name="connsiteX93" fmla="*/ 10749898 w 12188819"/>
              <a:gd name="connsiteY93" fmla="*/ 6619873 h 6857997"/>
              <a:gd name="connsiteX94" fmla="*/ 10768007 w 12188819"/>
              <a:gd name="connsiteY94" fmla="*/ 6619873 h 6857997"/>
              <a:gd name="connsiteX95" fmla="*/ 10749159 w 12188819"/>
              <a:gd name="connsiteY95" fmla="*/ 6599211 h 6857997"/>
              <a:gd name="connsiteX96" fmla="*/ 10764311 w 12188819"/>
              <a:gd name="connsiteY96" fmla="*/ 6585687 h 6857997"/>
              <a:gd name="connsiteX97" fmla="*/ 10737702 w 12188819"/>
              <a:gd name="connsiteY97" fmla="*/ 6570660 h 6857997"/>
              <a:gd name="connsiteX98" fmla="*/ 10651325 w 12188819"/>
              <a:gd name="connsiteY98" fmla="*/ 6570660 h 6857997"/>
              <a:gd name="connsiteX99" fmla="*/ 10614019 w 12188819"/>
              <a:gd name="connsiteY99" fmla="*/ 6594543 h 6857997"/>
              <a:gd name="connsiteX100" fmla="*/ 10651325 w 12188819"/>
              <a:gd name="connsiteY100" fmla="*/ 6619873 h 6857997"/>
              <a:gd name="connsiteX101" fmla="*/ 10688631 w 12188819"/>
              <a:gd name="connsiteY101" fmla="*/ 6595267 h 6857997"/>
              <a:gd name="connsiteX102" fmla="*/ 10651325 w 12188819"/>
              <a:gd name="connsiteY102" fmla="*/ 6570660 h 6857997"/>
              <a:gd name="connsiteX103" fmla="*/ 10561891 w 12188819"/>
              <a:gd name="connsiteY103" fmla="*/ 6570660 h 6857997"/>
              <a:gd name="connsiteX104" fmla="*/ 10536232 w 12188819"/>
              <a:gd name="connsiteY104" fmla="*/ 6585687 h 6857997"/>
              <a:gd name="connsiteX105" fmla="*/ 10560822 w 12188819"/>
              <a:gd name="connsiteY105" fmla="*/ 6599963 h 6857997"/>
              <a:gd name="connsiteX106" fmla="*/ 10578997 w 12188819"/>
              <a:gd name="connsiteY106" fmla="*/ 6599963 h 6857997"/>
              <a:gd name="connsiteX107" fmla="*/ 10590045 w 12188819"/>
              <a:gd name="connsiteY107" fmla="*/ 6605598 h 6857997"/>
              <a:gd name="connsiteX108" fmla="*/ 10577928 w 12188819"/>
              <a:gd name="connsiteY108" fmla="*/ 6611233 h 6857997"/>
              <a:gd name="connsiteX109" fmla="*/ 10539083 w 12188819"/>
              <a:gd name="connsiteY109" fmla="*/ 6611233 h 6857997"/>
              <a:gd name="connsiteX110" fmla="*/ 10539083 w 12188819"/>
              <a:gd name="connsiteY110" fmla="*/ 6619873 h 6857997"/>
              <a:gd name="connsiteX111" fmla="*/ 10580423 w 12188819"/>
              <a:gd name="connsiteY111" fmla="*/ 6619873 h 6857997"/>
              <a:gd name="connsiteX112" fmla="*/ 10606082 w 12188819"/>
              <a:gd name="connsiteY112" fmla="*/ 6605222 h 6857997"/>
              <a:gd name="connsiteX113" fmla="*/ 10582561 w 12188819"/>
              <a:gd name="connsiteY113" fmla="*/ 6591322 h 6857997"/>
              <a:gd name="connsiteX114" fmla="*/ 10562248 w 12188819"/>
              <a:gd name="connsiteY114" fmla="*/ 6591322 h 6857997"/>
              <a:gd name="connsiteX115" fmla="*/ 10552269 w 12188819"/>
              <a:gd name="connsiteY115" fmla="*/ 6586063 h 6857997"/>
              <a:gd name="connsiteX116" fmla="*/ 10564386 w 12188819"/>
              <a:gd name="connsiteY116" fmla="*/ 6579676 h 6857997"/>
              <a:gd name="connsiteX117" fmla="*/ 10602518 w 12188819"/>
              <a:gd name="connsiteY117" fmla="*/ 6579676 h 6857997"/>
              <a:gd name="connsiteX118" fmla="*/ 10602518 w 12188819"/>
              <a:gd name="connsiteY118" fmla="*/ 6570660 h 6857997"/>
              <a:gd name="connsiteX119" fmla="*/ 10458444 w 12188819"/>
              <a:gd name="connsiteY119" fmla="*/ 6570660 h 6857997"/>
              <a:gd name="connsiteX120" fmla="*/ 10458444 w 12188819"/>
              <a:gd name="connsiteY120" fmla="*/ 6619873 h 6857997"/>
              <a:gd name="connsiteX121" fmla="*/ 10474930 w 12188819"/>
              <a:gd name="connsiteY121" fmla="*/ 6619873 h 6857997"/>
              <a:gd name="connsiteX122" fmla="*/ 10474197 w 12188819"/>
              <a:gd name="connsiteY122" fmla="*/ 6582682 h 6857997"/>
              <a:gd name="connsiteX123" fmla="*/ 10506802 w 12188819"/>
              <a:gd name="connsiteY123" fmla="*/ 6619873 h 6857997"/>
              <a:gd name="connsiteX124" fmla="*/ 10525119 w 12188819"/>
              <a:gd name="connsiteY124" fmla="*/ 6619873 h 6857997"/>
              <a:gd name="connsiteX125" fmla="*/ 10525119 w 12188819"/>
              <a:gd name="connsiteY125" fmla="*/ 6570660 h 6857997"/>
              <a:gd name="connsiteX126" fmla="*/ 10509000 w 12188819"/>
              <a:gd name="connsiteY126" fmla="*/ 6570660 h 6857997"/>
              <a:gd name="connsiteX127" fmla="*/ 10509732 w 12188819"/>
              <a:gd name="connsiteY127" fmla="*/ 6605973 h 6857997"/>
              <a:gd name="connsiteX128" fmla="*/ 10478593 w 12188819"/>
              <a:gd name="connsiteY128" fmla="*/ 6570660 h 6857997"/>
              <a:gd name="connsiteX129" fmla="*/ 10418456 w 12188819"/>
              <a:gd name="connsiteY129" fmla="*/ 6570660 h 6857997"/>
              <a:gd name="connsiteX130" fmla="*/ 10383832 w 12188819"/>
              <a:gd name="connsiteY130" fmla="*/ 6596206 h 6857997"/>
              <a:gd name="connsiteX131" fmla="*/ 10395254 w 12188819"/>
              <a:gd name="connsiteY131" fmla="*/ 6615365 h 6857997"/>
              <a:gd name="connsiteX132" fmla="*/ 10418099 w 12188819"/>
              <a:gd name="connsiteY132" fmla="*/ 6619873 h 6857997"/>
              <a:gd name="connsiteX133" fmla="*/ 10444157 w 12188819"/>
              <a:gd name="connsiteY133" fmla="*/ 6619873 h 6857997"/>
              <a:gd name="connsiteX134" fmla="*/ 10444157 w 12188819"/>
              <a:gd name="connsiteY134" fmla="*/ 6611233 h 6857997"/>
              <a:gd name="connsiteX135" fmla="*/ 10418813 w 12188819"/>
              <a:gd name="connsiteY135" fmla="*/ 6611233 h 6857997"/>
              <a:gd name="connsiteX136" fmla="*/ 10401323 w 12188819"/>
              <a:gd name="connsiteY136" fmla="*/ 6599211 h 6857997"/>
              <a:gd name="connsiteX137" fmla="*/ 10444157 w 12188819"/>
              <a:gd name="connsiteY137" fmla="*/ 6599211 h 6857997"/>
              <a:gd name="connsiteX138" fmla="*/ 10444157 w 12188819"/>
              <a:gd name="connsiteY138" fmla="*/ 6590571 h 6857997"/>
              <a:gd name="connsiteX139" fmla="*/ 10401323 w 12188819"/>
              <a:gd name="connsiteY139" fmla="*/ 6590571 h 6857997"/>
              <a:gd name="connsiteX140" fmla="*/ 10418813 w 12188819"/>
              <a:gd name="connsiteY140" fmla="*/ 6579301 h 6857997"/>
              <a:gd name="connsiteX141" fmla="*/ 10444157 w 12188819"/>
              <a:gd name="connsiteY141" fmla="*/ 6579301 h 6857997"/>
              <a:gd name="connsiteX142" fmla="*/ 10444157 w 12188819"/>
              <a:gd name="connsiteY142" fmla="*/ 6570660 h 6857997"/>
              <a:gd name="connsiteX143" fmla="*/ 10332060 w 12188819"/>
              <a:gd name="connsiteY143" fmla="*/ 6570660 h 6857997"/>
              <a:gd name="connsiteX144" fmla="*/ 10306044 w 12188819"/>
              <a:gd name="connsiteY144" fmla="*/ 6585687 h 6857997"/>
              <a:gd name="connsiteX145" fmla="*/ 10330634 w 12188819"/>
              <a:gd name="connsiteY145" fmla="*/ 6599963 h 6857997"/>
              <a:gd name="connsiteX146" fmla="*/ 10348809 w 12188819"/>
              <a:gd name="connsiteY146" fmla="*/ 6599963 h 6857997"/>
              <a:gd name="connsiteX147" fmla="*/ 10359857 w 12188819"/>
              <a:gd name="connsiteY147" fmla="*/ 6605598 h 6857997"/>
              <a:gd name="connsiteX148" fmla="*/ 10347740 w 12188819"/>
              <a:gd name="connsiteY148" fmla="*/ 6611233 h 6857997"/>
              <a:gd name="connsiteX149" fmla="*/ 10308895 w 12188819"/>
              <a:gd name="connsiteY149" fmla="*/ 6611233 h 6857997"/>
              <a:gd name="connsiteX150" fmla="*/ 10308895 w 12188819"/>
              <a:gd name="connsiteY150" fmla="*/ 6619873 h 6857997"/>
              <a:gd name="connsiteX151" fmla="*/ 10350235 w 12188819"/>
              <a:gd name="connsiteY151" fmla="*/ 6619873 h 6857997"/>
              <a:gd name="connsiteX152" fmla="*/ 10375894 w 12188819"/>
              <a:gd name="connsiteY152" fmla="*/ 6605222 h 6857997"/>
              <a:gd name="connsiteX153" fmla="*/ 10352373 w 12188819"/>
              <a:gd name="connsiteY153" fmla="*/ 6591322 h 6857997"/>
              <a:gd name="connsiteX154" fmla="*/ 10332060 w 12188819"/>
              <a:gd name="connsiteY154" fmla="*/ 6591322 h 6857997"/>
              <a:gd name="connsiteX155" fmla="*/ 10322437 w 12188819"/>
              <a:gd name="connsiteY155" fmla="*/ 6586063 h 6857997"/>
              <a:gd name="connsiteX156" fmla="*/ 10334198 w 12188819"/>
              <a:gd name="connsiteY156" fmla="*/ 6579676 h 6857997"/>
              <a:gd name="connsiteX157" fmla="*/ 10372330 w 12188819"/>
              <a:gd name="connsiteY157" fmla="*/ 6579676 h 6857997"/>
              <a:gd name="connsiteX158" fmla="*/ 10372330 w 12188819"/>
              <a:gd name="connsiteY158" fmla="*/ 6570660 h 6857997"/>
              <a:gd name="connsiteX159" fmla="*/ 10229543 w 12188819"/>
              <a:gd name="connsiteY159" fmla="*/ 6570660 h 6857997"/>
              <a:gd name="connsiteX160" fmla="*/ 10194919 w 12188819"/>
              <a:gd name="connsiteY160" fmla="*/ 6596206 h 6857997"/>
              <a:gd name="connsiteX161" fmla="*/ 10205985 w 12188819"/>
              <a:gd name="connsiteY161" fmla="*/ 6615365 h 6857997"/>
              <a:gd name="connsiteX162" fmla="*/ 10229186 w 12188819"/>
              <a:gd name="connsiteY162" fmla="*/ 6619873 h 6857997"/>
              <a:gd name="connsiteX163" fmla="*/ 10255244 w 12188819"/>
              <a:gd name="connsiteY163" fmla="*/ 6619873 h 6857997"/>
              <a:gd name="connsiteX164" fmla="*/ 10255244 w 12188819"/>
              <a:gd name="connsiteY164" fmla="*/ 6611233 h 6857997"/>
              <a:gd name="connsiteX165" fmla="*/ 10229900 w 12188819"/>
              <a:gd name="connsiteY165" fmla="*/ 6611233 h 6857997"/>
              <a:gd name="connsiteX166" fmla="*/ 10212410 w 12188819"/>
              <a:gd name="connsiteY166" fmla="*/ 6599211 h 6857997"/>
              <a:gd name="connsiteX167" fmla="*/ 10255244 w 12188819"/>
              <a:gd name="connsiteY167" fmla="*/ 6599211 h 6857997"/>
              <a:gd name="connsiteX168" fmla="*/ 10255244 w 12188819"/>
              <a:gd name="connsiteY168" fmla="*/ 6590571 h 6857997"/>
              <a:gd name="connsiteX169" fmla="*/ 10212410 w 12188819"/>
              <a:gd name="connsiteY169" fmla="*/ 6590571 h 6857997"/>
              <a:gd name="connsiteX170" fmla="*/ 10229900 w 12188819"/>
              <a:gd name="connsiteY170" fmla="*/ 6579301 h 6857997"/>
              <a:gd name="connsiteX171" fmla="*/ 10255244 w 12188819"/>
              <a:gd name="connsiteY171" fmla="*/ 6579301 h 6857997"/>
              <a:gd name="connsiteX172" fmla="*/ 10255244 w 12188819"/>
              <a:gd name="connsiteY172" fmla="*/ 6570660 h 6857997"/>
              <a:gd name="connsiteX173" fmla="*/ 10123482 w 12188819"/>
              <a:gd name="connsiteY173" fmla="*/ 6570660 h 6857997"/>
              <a:gd name="connsiteX174" fmla="*/ 10123482 w 12188819"/>
              <a:gd name="connsiteY174" fmla="*/ 6619873 h 6857997"/>
              <a:gd name="connsiteX175" fmla="*/ 10139108 w 12188819"/>
              <a:gd name="connsiteY175" fmla="*/ 6619873 h 6857997"/>
              <a:gd name="connsiteX176" fmla="*/ 10139108 w 12188819"/>
              <a:gd name="connsiteY176" fmla="*/ 6599211 h 6857997"/>
              <a:gd name="connsiteX177" fmla="*/ 10168181 w 12188819"/>
              <a:gd name="connsiteY177" fmla="*/ 6599211 h 6857997"/>
              <a:gd name="connsiteX178" fmla="*/ 10168181 w 12188819"/>
              <a:gd name="connsiteY178" fmla="*/ 6619873 h 6857997"/>
              <a:gd name="connsiteX179" fmla="*/ 10183807 w 12188819"/>
              <a:gd name="connsiteY179" fmla="*/ 6619873 h 6857997"/>
              <a:gd name="connsiteX180" fmla="*/ 10183807 w 12188819"/>
              <a:gd name="connsiteY180" fmla="*/ 6570660 h 6857997"/>
              <a:gd name="connsiteX181" fmla="*/ 10168181 w 12188819"/>
              <a:gd name="connsiteY181" fmla="*/ 6570660 h 6857997"/>
              <a:gd name="connsiteX182" fmla="*/ 10168181 w 12188819"/>
              <a:gd name="connsiteY182" fmla="*/ 6590571 h 6857997"/>
              <a:gd name="connsiteX183" fmla="*/ 10139108 w 12188819"/>
              <a:gd name="connsiteY183" fmla="*/ 6590571 h 6857997"/>
              <a:gd name="connsiteX184" fmla="*/ 10139108 w 12188819"/>
              <a:gd name="connsiteY184" fmla="*/ 6570660 h 6857997"/>
              <a:gd name="connsiteX185" fmla="*/ 10050457 w 12188819"/>
              <a:gd name="connsiteY185" fmla="*/ 6570660 h 6857997"/>
              <a:gd name="connsiteX186" fmla="*/ 10050457 w 12188819"/>
              <a:gd name="connsiteY186" fmla="*/ 6578989 h 6857997"/>
              <a:gd name="connsiteX187" fmla="*/ 10074819 w 12188819"/>
              <a:gd name="connsiteY187" fmla="*/ 6578989 h 6857997"/>
              <a:gd name="connsiteX188" fmla="*/ 10074819 w 12188819"/>
              <a:gd name="connsiteY188" fmla="*/ 6619873 h 6857997"/>
              <a:gd name="connsiteX189" fmla="*/ 10090818 w 12188819"/>
              <a:gd name="connsiteY189" fmla="*/ 6619873 h 6857997"/>
              <a:gd name="connsiteX190" fmla="*/ 10090818 w 12188819"/>
              <a:gd name="connsiteY190" fmla="*/ 6578989 h 6857997"/>
              <a:gd name="connsiteX191" fmla="*/ 10115544 w 12188819"/>
              <a:gd name="connsiteY191" fmla="*/ 6578989 h 6857997"/>
              <a:gd name="connsiteX192" fmla="*/ 10115544 w 12188819"/>
              <a:gd name="connsiteY192" fmla="*/ 6570660 h 6857997"/>
              <a:gd name="connsiteX193" fmla="*/ 2164817 w 12188819"/>
              <a:gd name="connsiteY193" fmla="*/ 6506714 h 6857997"/>
              <a:gd name="connsiteX194" fmla="*/ 2164817 w 12188819"/>
              <a:gd name="connsiteY194" fmla="*/ 6521015 h 6857997"/>
              <a:gd name="connsiteX195" fmla="*/ 2170608 w 12188819"/>
              <a:gd name="connsiteY195" fmla="*/ 6521015 h 6857997"/>
              <a:gd name="connsiteX196" fmla="*/ 2168864 w 12188819"/>
              <a:gd name="connsiteY196" fmla="*/ 6530887 h 6857997"/>
              <a:gd name="connsiteX197" fmla="*/ 2164120 w 12188819"/>
              <a:gd name="connsiteY197" fmla="*/ 6535875 h 6857997"/>
              <a:gd name="connsiteX198" fmla="*/ 2166980 w 12188819"/>
              <a:gd name="connsiteY198" fmla="*/ 6541247 h 6857997"/>
              <a:gd name="connsiteX199" fmla="*/ 2174096 w 12188819"/>
              <a:gd name="connsiteY199" fmla="*/ 6534026 h 6857997"/>
              <a:gd name="connsiteX200" fmla="*/ 2176538 w 12188819"/>
              <a:gd name="connsiteY200" fmla="*/ 6521015 h 6857997"/>
              <a:gd name="connsiteX201" fmla="*/ 2176538 w 12188819"/>
              <a:gd name="connsiteY201" fmla="*/ 6506714 h 6857997"/>
              <a:gd name="connsiteX202" fmla="*/ 6291676 w 12188819"/>
              <a:gd name="connsiteY202" fmla="*/ 6483831 h 6857997"/>
              <a:gd name="connsiteX203" fmla="*/ 6291676 w 12188819"/>
              <a:gd name="connsiteY203" fmla="*/ 6488436 h 6857997"/>
              <a:gd name="connsiteX204" fmla="*/ 6289444 w 12188819"/>
              <a:gd name="connsiteY204" fmla="*/ 6502354 h 6857997"/>
              <a:gd name="connsiteX205" fmla="*/ 6282711 w 12188819"/>
              <a:gd name="connsiteY205" fmla="*/ 6509993 h 6857997"/>
              <a:gd name="connsiteX206" fmla="*/ 6272700 w 12188819"/>
              <a:gd name="connsiteY206" fmla="*/ 6512853 h 6857997"/>
              <a:gd name="connsiteX207" fmla="*/ 6263631 w 12188819"/>
              <a:gd name="connsiteY207" fmla="*/ 6509679 h 6857997"/>
              <a:gd name="connsiteX208" fmla="*/ 6260352 w 12188819"/>
              <a:gd name="connsiteY208" fmla="*/ 6501203 h 6857997"/>
              <a:gd name="connsiteX209" fmla="*/ 6261782 w 12188819"/>
              <a:gd name="connsiteY209" fmla="*/ 6495168 h 6857997"/>
              <a:gd name="connsiteX210" fmla="*/ 6265794 w 12188819"/>
              <a:gd name="connsiteY210" fmla="*/ 6491122 h 6857997"/>
              <a:gd name="connsiteX211" fmla="*/ 6274863 w 12188819"/>
              <a:gd name="connsiteY211" fmla="*/ 6488575 h 6857997"/>
              <a:gd name="connsiteX212" fmla="*/ 6291676 w 12188819"/>
              <a:gd name="connsiteY212" fmla="*/ 6483831 h 6857997"/>
              <a:gd name="connsiteX213" fmla="*/ 2657736 w 12188819"/>
              <a:gd name="connsiteY213" fmla="*/ 6483831 h 6857997"/>
              <a:gd name="connsiteX214" fmla="*/ 2657736 w 12188819"/>
              <a:gd name="connsiteY214" fmla="*/ 6488436 h 6857997"/>
              <a:gd name="connsiteX215" fmla="*/ 2655504 w 12188819"/>
              <a:gd name="connsiteY215" fmla="*/ 6502354 h 6857997"/>
              <a:gd name="connsiteX216" fmla="*/ 2648771 w 12188819"/>
              <a:gd name="connsiteY216" fmla="*/ 6509993 h 6857997"/>
              <a:gd name="connsiteX217" fmla="*/ 2638760 w 12188819"/>
              <a:gd name="connsiteY217" fmla="*/ 6512853 h 6857997"/>
              <a:gd name="connsiteX218" fmla="*/ 2629691 w 12188819"/>
              <a:gd name="connsiteY218" fmla="*/ 6509679 h 6857997"/>
              <a:gd name="connsiteX219" fmla="*/ 2626412 w 12188819"/>
              <a:gd name="connsiteY219" fmla="*/ 6501203 h 6857997"/>
              <a:gd name="connsiteX220" fmla="*/ 2627843 w 12188819"/>
              <a:gd name="connsiteY220" fmla="*/ 6495168 h 6857997"/>
              <a:gd name="connsiteX221" fmla="*/ 2631854 w 12188819"/>
              <a:gd name="connsiteY221" fmla="*/ 6491122 h 6857997"/>
              <a:gd name="connsiteX222" fmla="*/ 2640923 w 12188819"/>
              <a:gd name="connsiteY222" fmla="*/ 6488575 h 6857997"/>
              <a:gd name="connsiteX223" fmla="*/ 2657736 w 12188819"/>
              <a:gd name="connsiteY223" fmla="*/ 6483831 h 6857997"/>
              <a:gd name="connsiteX224" fmla="*/ 6087293 w 12188819"/>
              <a:gd name="connsiteY224" fmla="*/ 6455577 h 6857997"/>
              <a:gd name="connsiteX225" fmla="*/ 6099920 w 12188819"/>
              <a:gd name="connsiteY225" fmla="*/ 6462484 h 6857997"/>
              <a:gd name="connsiteX226" fmla="*/ 6104036 w 12188819"/>
              <a:gd name="connsiteY226" fmla="*/ 6476855 h 6857997"/>
              <a:gd name="connsiteX227" fmla="*/ 6070131 w 12188819"/>
              <a:gd name="connsiteY227" fmla="*/ 6476855 h 6857997"/>
              <a:gd name="connsiteX228" fmla="*/ 6075503 w 12188819"/>
              <a:gd name="connsiteY228" fmla="*/ 6461333 h 6857997"/>
              <a:gd name="connsiteX229" fmla="*/ 6087293 w 12188819"/>
              <a:gd name="connsiteY229" fmla="*/ 6455577 h 6857997"/>
              <a:gd name="connsiteX230" fmla="*/ 6018396 w 12188819"/>
              <a:gd name="connsiteY230" fmla="*/ 6455577 h 6857997"/>
              <a:gd name="connsiteX231" fmla="*/ 6030542 w 12188819"/>
              <a:gd name="connsiteY231" fmla="*/ 6462728 h 6857997"/>
              <a:gd name="connsiteX232" fmla="*/ 6035359 w 12188819"/>
              <a:gd name="connsiteY232" fmla="*/ 6485436 h 6857997"/>
              <a:gd name="connsiteX233" fmla="*/ 6030542 w 12188819"/>
              <a:gd name="connsiteY233" fmla="*/ 6505667 h 6857997"/>
              <a:gd name="connsiteX234" fmla="*/ 6019164 w 12188819"/>
              <a:gd name="connsiteY234" fmla="*/ 6512365 h 6857997"/>
              <a:gd name="connsiteX235" fmla="*/ 6007542 w 12188819"/>
              <a:gd name="connsiteY235" fmla="*/ 6505388 h 6857997"/>
              <a:gd name="connsiteX236" fmla="*/ 6002549 w 12188819"/>
              <a:gd name="connsiteY236" fmla="*/ 6484041 h 6857997"/>
              <a:gd name="connsiteX237" fmla="*/ 6007227 w 12188819"/>
              <a:gd name="connsiteY237" fmla="*/ 6462449 h 6857997"/>
              <a:gd name="connsiteX238" fmla="*/ 6018396 w 12188819"/>
              <a:gd name="connsiteY238" fmla="*/ 6455577 h 6857997"/>
              <a:gd name="connsiteX239" fmla="*/ 5829560 w 12188819"/>
              <a:gd name="connsiteY239" fmla="*/ 6455577 h 6857997"/>
              <a:gd name="connsiteX240" fmla="*/ 5842536 w 12188819"/>
              <a:gd name="connsiteY240" fmla="*/ 6462597 h 6857997"/>
              <a:gd name="connsiteX241" fmla="*/ 5847768 w 12188819"/>
              <a:gd name="connsiteY241" fmla="*/ 6483936 h 6857997"/>
              <a:gd name="connsiteX242" fmla="*/ 5842571 w 12188819"/>
              <a:gd name="connsiteY242" fmla="*/ 6505275 h 6857997"/>
              <a:gd name="connsiteX243" fmla="*/ 5830118 w 12188819"/>
              <a:gd name="connsiteY243" fmla="*/ 6512365 h 6857997"/>
              <a:gd name="connsiteX244" fmla="*/ 5817143 w 12188819"/>
              <a:gd name="connsiteY244" fmla="*/ 6505345 h 6857997"/>
              <a:gd name="connsiteX245" fmla="*/ 5811910 w 12188819"/>
              <a:gd name="connsiteY245" fmla="*/ 6483936 h 6857997"/>
              <a:gd name="connsiteX246" fmla="*/ 5817072 w 12188819"/>
              <a:gd name="connsiteY246" fmla="*/ 6462632 h 6857997"/>
              <a:gd name="connsiteX247" fmla="*/ 5829560 w 12188819"/>
              <a:gd name="connsiteY247" fmla="*/ 6455577 h 6857997"/>
              <a:gd name="connsiteX248" fmla="*/ 2774981 w 12188819"/>
              <a:gd name="connsiteY248" fmla="*/ 6455577 h 6857997"/>
              <a:gd name="connsiteX249" fmla="*/ 2787127 w 12188819"/>
              <a:gd name="connsiteY249" fmla="*/ 6462728 h 6857997"/>
              <a:gd name="connsiteX250" fmla="*/ 2791944 w 12188819"/>
              <a:gd name="connsiteY250" fmla="*/ 6485436 h 6857997"/>
              <a:gd name="connsiteX251" fmla="*/ 2787127 w 12188819"/>
              <a:gd name="connsiteY251" fmla="*/ 6505667 h 6857997"/>
              <a:gd name="connsiteX252" fmla="*/ 2775749 w 12188819"/>
              <a:gd name="connsiteY252" fmla="*/ 6512365 h 6857997"/>
              <a:gd name="connsiteX253" fmla="*/ 2764126 w 12188819"/>
              <a:gd name="connsiteY253" fmla="*/ 6505388 h 6857997"/>
              <a:gd name="connsiteX254" fmla="*/ 2759134 w 12188819"/>
              <a:gd name="connsiteY254" fmla="*/ 6484041 h 6857997"/>
              <a:gd name="connsiteX255" fmla="*/ 2763811 w 12188819"/>
              <a:gd name="connsiteY255" fmla="*/ 6462449 h 6857997"/>
              <a:gd name="connsiteX256" fmla="*/ 2774981 w 12188819"/>
              <a:gd name="connsiteY256" fmla="*/ 6455577 h 6857997"/>
              <a:gd name="connsiteX257" fmla="*/ 2510503 w 12188819"/>
              <a:gd name="connsiteY257" fmla="*/ 6455577 h 6857997"/>
              <a:gd name="connsiteX258" fmla="*/ 2523130 w 12188819"/>
              <a:gd name="connsiteY258" fmla="*/ 6462484 h 6857997"/>
              <a:gd name="connsiteX259" fmla="*/ 2527246 w 12188819"/>
              <a:gd name="connsiteY259" fmla="*/ 6476855 h 6857997"/>
              <a:gd name="connsiteX260" fmla="*/ 2493341 w 12188819"/>
              <a:gd name="connsiteY260" fmla="*/ 6476855 h 6857997"/>
              <a:gd name="connsiteX261" fmla="*/ 2498713 w 12188819"/>
              <a:gd name="connsiteY261" fmla="*/ 6461333 h 6857997"/>
              <a:gd name="connsiteX262" fmla="*/ 2510503 w 12188819"/>
              <a:gd name="connsiteY262" fmla="*/ 6455577 h 6857997"/>
              <a:gd name="connsiteX263" fmla="*/ 1871770 w 12188819"/>
              <a:gd name="connsiteY263" fmla="*/ 6455577 h 6857997"/>
              <a:gd name="connsiteX264" fmla="*/ 1884746 w 12188819"/>
              <a:gd name="connsiteY264" fmla="*/ 6462597 h 6857997"/>
              <a:gd name="connsiteX265" fmla="*/ 1889978 w 12188819"/>
              <a:gd name="connsiteY265" fmla="*/ 6483936 h 6857997"/>
              <a:gd name="connsiteX266" fmla="*/ 1884781 w 12188819"/>
              <a:gd name="connsiteY266" fmla="*/ 6505275 h 6857997"/>
              <a:gd name="connsiteX267" fmla="*/ 1872328 w 12188819"/>
              <a:gd name="connsiteY267" fmla="*/ 6512365 h 6857997"/>
              <a:gd name="connsiteX268" fmla="*/ 1859352 w 12188819"/>
              <a:gd name="connsiteY268" fmla="*/ 6505345 h 6857997"/>
              <a:gd name="connsiteX269" fmla="*/ 1854120 w 12188819"/>
              <a:gd name="connsiteY269" fmla="*/ 6483936 h 6857997"/>
              <a:gd name="connsiteX270" fmla="*/ 1859282 w 12188819"/>
              <a:gd name="connsiteY270" fmla="*/ 6462632 h 6857997"/>
              <a:gd name="connsiteX271" fmla="*/ 1871770 w 12188819"/>
              <a:gd name="connsiteY271" fmla="*/ 6455577 h 6857997"/>
              <a:gd name="connsiteX272" fmla="*/ 1586578 w 12188819"/>
              <a:gd name="connsiteY272" fmla="*/ 6455577 h 6857997"/>
              <a:gd name="connsiteX273" fmla="*/ 1599205 w 12188819"/>
              <a:gd name="connsiteY273" fmla="*/ 6462484 h 6857997"/>
              <a:gd name="connsiteX274" fmla="*/ 1603321 w 12188819"/>
              <a:gd name="connsiteY274" fmla="*/ 6476855 h 6857997"/>
              <a:gd name="connsiteX275" fmla="*/ 1569416 w 12188819"/>
              <a:gd name="connsiteY275" fmla="*/ 6476855 h 6857997"/>
              <a:gd name="connsiteX276" fmla="*/ 1574788 w 12188819"/>
              <a:gd name="connsiteY276" fmla="*/ 6461333 h 6857997"/>
              <a:gd name="connsiteX277" fmla="*/ 1586578 w 12188819"/>
              <a:gd name="connsiteY277" fmla="*/ 6455577 h 6857997"/>
              <a:gd name="connsiteX278" fmla="*/ 1317679 w 12188819"/>
              <a:gd name="connsiteY278" fmla="*/ 6455577 h 6857997"/>
              <a:gd name="connsiteX279" fmla="*/ 1329914 w 12188819"/>
              <a:gd name="connsiteY279" fmla="*/ 6462397 h 6857997"/>
              <a:gd name="connsiteX280" fmla="*/ 1334947 w 12188819"/>
              <a:gd name="connsiteY280" fmla="*/ 6483204 h 6857997"/>
              <a:gd name="connsiteX281" fmla="*/ 1330053 w 12188819"/>
              <a:gd name="connsiteY281" fmla="*/ 6504116 h 6857997"/>
              <a:gd name="connsiteX282" fmla="*/ 1318169 w 12188819"/>
              <a:gd name="connsiteY282" fmla="*/ 6510690 h 6857997"/>
              <a:gd name="connsiteX283" fmla="*/ 1306354 w 12188819"/>
              <a:gd name="connsiteY283" fmla="*/ 6503976 h 6857997"/>
              <a:gd name="connsiteX284" fmla="*/ 1301530 w 12188819"/>
              <a:gd name="connsiteY284" fmla="*/ 6482644 h 6857997"/>
              <a:gd name="connsiteX285" fmla="*/ 1306389 w 12188819"/>
              <a:gd name="connsiteY285" fmla="*/ 6462397 h 6857997"/>
              <a:gd name="connsiteX286" fmla="*/ 1317679 w 12188819"/>
              <a:gd name="connsiteY286" fmla="*/ 6455577 h 6857997"/>
              <a:gd name="connsiteX287" fmla="*/ 1071670 w 12188819"/>
              <a:gd name="connsiteY287" fmla="*/ 6455577 h 6857997"/>
              <a:gd name="connsiteX288" fmla="*/ 1084646 w 12188819"/>
              <a:gd name="connsiteY288" fmla="*/ 6462597 h 6857997"/>
              <a:gd name="connsiteX289" fmla="*/ 1089878 w 12188819"/>
              <a:gd name="connsiteY289" fmla="*/ 6483936 h 6857997"/>
              <a:gd name="connsiteX290" fmla="*/ 1084681 w 12188819"/>
              <a:gd name="connsiteY290" fmla="*/ 6505275 h 6857997"/>
              <a:gd name="connsiteX291" fmla="*/ 1072228 w 12188819"/>
              <a:gd name="connsiteY291" fmla="*/ 6512365 h 6857997"/>
              <a:gd name="connsiteX292" fmla="*/ 1059252 w 12188819"/>
              <a:gd name="connsiteY292" fmla="*/ 6505345 h 6857997"/>
              <a:gd name="connsiteX293" fmla="*/ 1054020 w 12188819"/>
              <a:gd name="connsiteY293" fmla="*/ 6483936 h 6857997"/>
              <a:gd name="connsiteX294" fmla="*/ 1059182 w 12188819"/>
              <a:gd name="connsiteY294" fmla="*/ 6462632 h 6857997"/>
              <a:gd name="connsiteX295" fmla="*/ 1071670 w 12188819"/>
              <a:gd name="connsiteY295" fmla="*/ 6455577 h 6857997"/>
              <a:gd name="connsiteX296" fmla="*/ 1139782 w 12188819"/>
              <a:gd name="connsiteY296" fmla="*/ 6455089 h 6857997"/>
              <a:gd name="connsiteX297" fmla="*/ 1151472 w 12188819"/>
              <a:gd name="connsiteY297" fmla="*/ 6462065 h 6857997"/>
              <a:gd name="connsiteX298" fmla="*/ 1156274 w 12188819"/>
              <a:gd name="connsiteY298" fmla="*/ 6483552 h 6857997"/>
              <a:gd name="connsiteX299" fmla="*/ 1151334 w 12188819"/>
              <a:gd name="connsiteY299" fmla="*/ 6505319 h 6857997"/>
              <a:gd name="connsiteX300" fmla="*/ 1139852 w 12188819"/>
              <a:gd name="connsiteY300" fmla="*/ 6512365 h 6857997"/>
              <a:gd name="connsiteX301" fmla="*/ 1128229 w 12188819"/>
              <a:gd name="connsiteY301" fmla="*/ 6505563 h 6857997"/>
              <a:gd name="connsiteX302" fmla="*/ 1123428 w 12188819"/>
              <a:gd name="connsiteY302" fmla="*/ 6484390 h 6857997"/>
              <a:gd name="connsiteX303" fmla="*/ 1128508 w 12188819"/>
              <a:gd name="connsiteY303" fmla="*/ 6462589 h 6857997"/>
              <a:gd name="connsiteX304" fmla="*/ 1139782 w 12188819"/>
              <a:gd name="connsiteY304" fmla="*/ 6455089 h 6857997"/>
              <a:gd name="connsiteX305" fmla="*/ 6224382 w 12188819"/>
              <a:gd name="connsiteY305" fmla="*/ 6446927 h 6857997"/>
              <a:gd name="connsiteX306" fmla="*/ 6224382 w 12188819"/>
              <a:gd name="connsiteY306" fmla="*/ 6521015 h 6857997"/>
              <a:gd name="connsiteX307" fmla="*/ 6234638 w 12188819"/>
              <a:gd name="connsiteY307" fmla="*/ 6521015 h 6857997"/>
              <a:gd name="connsiteX308" fmla="*/ 6234638 w 12188819"/>
              <a:gd name="connsiteY308" fmla="*/ 6446927 h 6857997"/>
              <a:gd name="connsiteX309" fmla="*/ 5967207 w 12188819"/>
              <a:gd name="connsiteY309" fmla="*/ 6446927 h 6857997"/>
              <a:gd name="connsiteX310" fmla="*/ 5967207 w 12188819"/>
              <a:gd name="connsiteY310" fmla="*/ 6521015 h 6857997"/>
              <a:gd name="connsiteX311" fmla="*/ 5977463 w 12188819"/>
              <a:gd name="connsiteY311" fmla="*/ 6521015 h 6857997"/>
              <a:gd name="connsiteX312" fmla="*/ 5977463 w 12188819"/>
              <a:gd name="connsiteY312" fmla="*/ 6446927 h 6857997"/>
              <a:gd name="connsiteX313" fmla="*/ 2380892 w 12188819"/>
              <a:gd name="connsiteY313" fmla="*/ 6446927 h 6857997"/>
              <a:gd name="connsiteX314" fmla="*/ 2380892 w 12188819"/>
              <a:gd name="connsiteY314" fmla="*/ 6521015 h 6857997"/>
              <a:gd name="connsiteX315" fmla="*/ 2391148 w 12188819"/>
              <a:gd name="connsiteY315" fmla="*/ 6521015 h 6857997"/>
              <a:gd name="connsiteX316" fmla="*/ 2391148 w 12188819"/>
              <a:gd name="connsiteY316" fmla="*/ 6446927 h 6857997"/>
              <a:gd name="connsiteX317" fmla="*/ 2287703 w 12188819"/>
              <a:gd name="connsiteY317" fmla="*/ 6446927 h 6857997"/>
              <a:gd name="connsiteX318" fmla="*/ 2306367 w 12188819"/>
              <a:gd name="connsiteY318" fmla="*/ 6521015 h 6857997"/>
              <a:gd name="connsiteX319" fmla="*/ 2317108 w 12188819"/>
              <a:gd name="connsiteY319" fmla="*/ 6521015 h 6857997"/>
              <a:gd name="connsiteX320" fmla="*/ 2329386 w 12188819"/>
              <a:gd name="connsiteY320" fmla="*/ 6464019 h 6857997"/>
              <a:gd name="connsiteX321" fmla="*/ 2331689 w 12188819"/>
              <a:gd name="connsiteY321" fmla="*/ 6476646 h 6857997"/>
              <a:gd name="connsiteX322" fmla="*/ 2341385 w 12188819"/>
              <a:gd name="connsiteY322" fmla="*/ 6521015 h 6857997"/>
              <a:gd name="connsiteX323" fmla="*/ 2352104 w 12188819"/>
              <a:gd name="connsiteY323" fmla="*/ 6521015 h 6857997"/>
              <a:gd name="connsiteX324" fmla="*/ 2371070 w 12188819"/>
              <a:gd name="connsiteY324" fmla="*/ 6446927 h 6857997"/>
              <a:gd name="connsiteX325" fmla="*/ 2361025 w 12188819"/>
              <a:gd name="connsiteY325" fmla="*/ 6446927 h 6857997"/>
              <a:gd name="connsiteX326" fmla="*/ 2350655 w 12188819"/>
              <a:gd name="connsiteY326" fmla="*/ 6489761 h 6857997"/>
              <a:gd name="connsiteX327" fmla="*/ 2347176 w 12188819"/>
              <a:gd name="connsiteY327" fmla="*/ 6504063 h 6857997"/>
              <a:gd name="connsiteX328" fmla="*/ 2344116 w 12188819"/>
              <a:gd name="connsiteY328" fmla="*/ 6489901 h 6857997"/>
              <a:gd name="connsiteX329" fmla="*/ 2335078 w 12188819"/>
              <a:gd name="connsiteY329" fmla="*/ 6446927 h 6857997"/>
              <a:gd name="connsiteX330" fmla="*/ 2324448 w 12188819"/>
              <a:gd name="connsiteY330" fmla="*/ 6446927 h 6857997"/>
              <a:gd name="connsiteX331" fmla="*/ 2314810 w 12188819"/>
              <a:gd name="connsiteY331" fmla="*/ 6490319 h 6857997"/>
              <a:gd name="connsiteX332" fmla="*/ 2311597 w 12188819"/>
              <a:gd name="connsiteY332" fmla="*/ 6505598 h 6857997"/>
              <a:gd name="connsiteX333" fmla="*/ 2308021 w 12188819"/>
              <a:gd name="connsiteY333" fmla="*/ 6489692 h 6857997"/>
              <a:gd name="connsiteX334" fmla="*/ 2298346 w 12188819"/>
              <a:gd name="connsiteY334" fmla="*/ 6446927 h 6857997"/>
              <a:gd name="connsiteX335" fmla="*/ 1818918 w 12188819"/>
              <a:gd name="connsiteY335" fmla="*/ 6446927 h 6857997"/>
              <a:gd name="connsiteX336" fmla="*/ 1818918 w 12188819"/>
              <a:gd name="connsiteY336" fmla="*/ 6521015 h 6857997"/>
              <a:gd name="connsiteX337" fmla="*/ 1829173 w 12188819"/>
              <a:gd name="connsiteY337" fmla="*/ 6521015 h 6857997"/>
              <a:gd name="connsiteX338" fmla="*/ 1829173 w 12188819"/>
              <a:gd name="connsiteY338" fmla="*/ 6446927 h 6857997"/>
              <a:gd name="connsiteX339" fmla="*/ 1752242 w 12188819"/>
              <a:gd name="connsiteY339" fmla="*/ 6446927 h 6857997"/>
              <a:gd name="connsiteX340" fmla="*/ 1752242 w 12188819"/>
              <a:gd name="connsiteY340" fmla="*/ 6521015 h 6857997"/>
              <a:gd name="connsiteX341" fmla="*/ 1762498 w 12188819"/>
              <a:gd name="connsiteY341" fmla="*/ 6521015 h 6857997"/>
              <a:gd name="connsiteX342" fmla="*/ 1762498 w 12188819"/>
              <a:gd name="connsiteY342" fmla="*/ 6446927 h 6857997"/>
              <a:gd name="connsiteX343" fmla="*/ 1266468 w 12188819"/>
              <a:gd name="connsiteY343" fmla="*/ 6446927 h 6857997"/>
              <a:gd name="connsiteX344" fmla="*/ 1266468 w 12188819"/>
              <a:gd name="connsiteY344" fmla="*/ 6521015 h 6857997"/>
              <a:gd name="connsiteX345" fmla="*/ 1276723 w 12188819"/>
              <a:gd name="connsiteY345" fmla="*/ 6521015 h 6857997"/>
              <a:gd name="connsiteX346" fmla="*/ 1276723 w 12188819"/>
              <a:gd name="connsiteY346" fmla="*/ 6446927 h 6857997"/>
              <a:gd name="connsiteX347" fmla="*/ 6278770 w 12188819"/>
              <a:gd name="connsiteY347" fmla="*/ 6445252 h 6857997"/>
              <a:gd name="connsiteX348" fmla="*/ 6259899 w 12188819"/>
              <a:gd name="connsiteY348" fmla="*/ 6450694 h 6857997"/>
              <a:gd name="connsiteX349" fmla="*/ 6251144 w 12188819"/>
              <a:gd name="connsiteY349" fmla="*/ 6468065 h 6857997"/>
              <a:gd name="connsiteX350" fmla="*/ 6261259 w 12188819"/>
              <a:gd name="connsiteY350" fmla="*/ 6469739 h 6857997"/>
              <a:gd name="connsiteX351" fmla="*/ 6266491 w 12188819"/>
              <a:gd name="connsiteY351" fmla="*/ 6458557 h 6857997"/>
              <a:gd name="connsiteX352" fmla="*/ 6277235 w 12188819"/>
              <a:gd name="connsiteY352" fmla="*/ 6455577 h 6857997"/>
              <a:gd name="connsiteX353" fmla="*/ 6289025 w 12188819"/>
              <a:gd name="connsiteY353" fmla="*/ 6460042 h 6857997"/>
              <a:gd name="connsiteX354" fmla="*/ 6291746 w 12188819"/>
              <a:gd name="connsiteY354" fmla="*/ 6470716 h 6857997"/>
              <a:gd name="connsiteX355" fmla="*/ 6291676 w 12188819"/>
              <a:gd name="connsiteY355" fmla="*/ 6473925 h 6857997"/>
              <a:gd name="connsiteX356" fmla="*/ 6273258 w 12188819"/>
              <a:gd name="connsiteY356" fmla="*/ 6478320 h 6857997"/>
              <a:gd name="connsiteX357" fmla="*/ 6259306 w 12188819"/>
              <a:gd name="connsiteY357" fmla="*/ 6482436 h 6857997"/>
              <a:gd name="connsiteX358" fmla="*/ 6252050 w 12188819"/>
              <a:gd name="connsiteY358" fmla="*/ 6490180 h 6857997"/>
              <a:gd name="connsiteX359" fmla="*/ 6249399 w 12188819"/>
              <a:gd name="connsiteY359" fmla="*/ 6501551 h 6857997"/>
              <a:gd name="connsiteX360" fmla="*/ 6255050 w 12188819"/>
              <a:gd name="connsiteY360" fmla="*/ 6516969 h 6857997"/>
              <a:gd name="connsiteX361" fmla="*/ 6270189 w 12188819"/>
              <a:gd name="connsiteY361" fmla="*/ 6522690 h 6857997"/>
              <a:gd name="connsiteX362" fmla="*/ 6281770 w 12188819"/>
              <a:gd name="connsiteY362" fmla="*/ 6519968 h 6857997"/>
              <a:gd name="connsiteX363" fmla="*/ 6292513 w 12188819"/>
              <a:gd name="connsiteY363" fmla="*/ 6511875 h 6857997"/>
              <a:gd name="connsiteX364" fmla="*/ 6294606 w 12188819"/>
              <a:gd name="connsiteY364" fmla="*/ 6521015 h 6857997"/>
              <a:gd name="connsiteX365" fmla="*/ 6305350 w 12188819"/>
              <a:gd name="connsiteY365" fmla="*/ 6521015 h 6857997"/>
              <a:gd name="connsiteX366" fmla="*/ 6302733 w 12188819"/>
              <a:gd name="connsiteY366" fmla="*/ 6512120 h 6857997"/>
              <a:gd name="connsiteX367" fmla="*/ 6302071 w 12188819"/>
              <a:gd name="connsiteY367" fmla="*/ 6489971 h 6857997"/>
              <a:gd name="connsiteX368" fmla="*/ 6302071 w 12188819"/>
              <a:gd name="connsiteY368" fmla="*/ 6473227 h 6857997"/>
              <a:gd name="connsiteX369" fmla="*/ 6300641 w 12188819"/>
              <a:gd name="connsiteY369" fmla="*/ 6457740 h 6857997"/>
              <a:gd name="connsiteX370" fmla="*/ 6293769 w 12188819"/>
              <a:gd name="connsiteY370" fmla="*/ 6448845 h 6857997"/>
              <a:gd name="connsiteX371" fmla="*/ 6278770 w 12188819"/>
              <a:gd name="connsiteY371" fmla="*/ 6445252 h 6857997"/>
              <a:gd name="connsiteX372" fmla="*/ 6157702 w 12188819"/>
              <a:gd name="connsiteY372" fmla="*/ 6445252 h 6857997"/>
              <a:gd name="connsiteX373" fmla="*/ 6146594 w 12188819"/>
              <a:gd name="connsiteY373" fmla="*/ 6448270 h 6857997"/>
              <a:gd name="connsiteX374" fmla="*/ 6138411 w 12188819"/>
              <a:gd name="connsiteY374" fmla="*/ 6457392 h 6857997"/>
              <a:gd name="connsiteX375" fmla="*/ 6138411 w 12188819"/>
              <a:gd name="connsiteY375" fmla="*/ 6446927 h 6857997"/>
              <a:gd name="connsiteX376" fmla="*/ 6129132 w 12188819"/>
              <a:gd name="connsiteY376" fmla="*/ 6446927 h 6857997"/>
              <a:gd name="connsiteX377" fmla="*/ 6129132 w 12188819"/>
              <a:gd name="connsiteY377" fmla="*/ 6521015 h 6857997"/>
              <a:gd name="connsiteX378" fmla="*/ 6139388 w 12188819"/>
              <a:gd name="connsiteY378" fmla="*/ 6521015 h 6857997"/>
              <a:gd name="connsiteX379" fmla="*/ 6139388 w 12188819"/>
              <a:gd name="connsiteY379" fmla="*/ 6480509 h 6857997"/>
              <a:gd name="connsiteX380" fmla="*/ 6143783 w 12188819"/>
              <a:gd name="connsiteY380" fmla="*/ 6461583 h 6857997"/>
              <a:gd name="connsiteX381" fmla="*/ 6155573 w 12188819"/>
              <a:gd name="connsiteY381" fmla="*/ 6456066 h 6857997"/>
              <a:gd name="connsiteX382" fmla="*/ 6162444 w 12188819"/>
              <a:gd name="connsiteY382" fmla="*/ 6458126 h 6857997"/>
              <a:gd name="connsiteX383" fmla="*/ 6166805 w 12188819"/>
              <a:gd name="connsiteY383" fmla="*/ 6463957 h 6857997"/>
              <a:gd name="connsiteX384" fmla="*/ 6168200 w 12188819"/>
              <a:gd name="connsiteY384" fmla="*/ 6475900 h 6857997"/>
              <a:gd name="connsiteX385" fmla="*/ 6168200 w 12188819"/>
              <a:gd name="connsiteY385" fmla="*/ 6521015 h 6857997"/>
              <a:gd name="connsiteX386" fmla="*/ 6178455 w 12188819"/>
              <a:gd name="connsiteY386" fmla="*/ 6521015 h 6857997"/>
              <a:gd name="connsiteX387" fmla="*/ 6178455 w 12188819"/>
              <a:gd name="connsiteY387" fmla="*/ 6475460 h 6857997"/>
              <a:gd name="connsiteX388" fmla="*/ 6177201 w 12188819"/>
              <a:gd name="connsiteY388" fmla="*/ 6460252 h 6857997"/>
              <a:gd name="connsiteX389" fmla="*/ 6173406 w 12188819"/>
              <a:gd name="connsiteY389" fmla="*/ 6452194 h 6857997"/>
              <a:gd name="connsiteX390" fmla="*/ 6166720 w 12188819"/>
              <a:gd name="connsiteY390" fmla="*/ 6447171 h 6857997"/>
              <a:gd name="connsiteX391" fmla="*/ 6157702 w 12188819"/>
              <a:gd name="connsiteY391" fmla="*/ 6445252 h 6857997"/>
              <a:gd name="connsiteX392" fmla="*/ 6087363 w 12188819"/>
              <a:gd name="connsiteY392" fmla="*/ 6445252 h 6857997"/>
              <a:gd name="connsiteX393" fmla="*/ 6066957 w 12188819"/>
              <a:gd name="connsiteY393" fmla="*/ 6455333 h 6857997"/>
              <a:gd name="connsiteX394" fmla="*/ 6058899 w 12188819"/>
              <a:gd name="connsiteY394" fmla="*/ 6484599 h 6857997"/>
              <a:gd name="connsiteX395" fmla="*/ 6066887 w 12188819"/>
              <a:gd name="connsiteY395" fmla="*/ 6512888 h 6857997"/>
              <a:gd name="connsiteX396" fmla="*/ 6087782 w 12188819"/>
              <a:gd name="connsiteY396" fmla="*/ 6522690 h 6857997"/>
              <a:gd name="connsiteX397" fmla="*/ 6104978 w 12188819"/>
              <a:gd name="connsiteY397" fmla="*/ 6516655 h 6857997"/>
              <a:gd name="connsiteX398" fmla="*/ 6114571 w 12188819"/>
              <a:gd name="connsiteY398" fmla="*/ 6498761 h 6857997"/>
              <a:gd name="connsiteX399" fmla="*/ 6103967 w 12188819"/>
              <a:gd name="connsiteY399" fmla="*/ 6497156 h 6857997"/>
              <a:gd name="connsiteX400" fmla="*/ 6087851 w 12188819"/>
              <a:gd name="connsiteY400" fmla="*/ 6512365 h 6857997"/>
              <a:gd name="connsiteX401" fmla="*/ 6075294 w 12188819"/>
              <a:gd name="connsiteY401" fmla="*/ 6506016 h 6857997"/>
              <a:gd name="connsiteX402" fmla="*/ 6069505 w 12188819"/>
              <a:gd name="connsiteY402" fmla="*/ 6487180 h 6857997"/>
              <a:gd name="connsiteX403" fmla="*/ 6114850 w 12188819"/>
              <a:gd name="connsiteY403" fmla="*/ 6487180 h 6857997"/>
              <a:gd name="connsiteX404" fmla="*/ 6114919 w 12188819"/>
              <a:gd name="connsiteY404" fmla="*/ 6483831 h 6857997"/>
              <a:gd name="connsiteX405" fmla="*/ 6107036 w 12188819"/>
              <a:gd name="connsiteY405" fmla="*/ 6455159 h 6857997"/>
              <a:gd name="connsiteX406" fmla="*/ 6087363 w 12188819"/>
              <a:gd name="connsiteY406" fmla="*/ 6445252 h 6857997"/>
              <a:gd name="connsiteX407" fmla="*/ 5900527 w 12188819"/>
              <a:gd name="connsiteY407" fmla="*/ 6445252 h 6857997"/>
              <a:gd name="connsiteX408" fmla="*/ 5889419 w 12188819"/>
              <a:gd name="connsiteY408" fmla="*/ 6448270 h 6857997"/>
              <a:gd name="connsiteX409" fmla="*/ 5881236 w 12188819"/>
              <a:gd name="connsiteY409" fmla="*/ 6457392 h 6857997"/>
              <a:gd name="connsiteX410" fmla="*/ 5881236 w 12188819"/>
              <a:gd name="connsiteY410" fmla="*/ 6446927 h 6857997"/>
              <a:gd name="connsiteX411" fmla="*/ 5871957 w 12188819"/>
              <a:gd name="connsiteY411" fmla="*/ 6446927 h 6857997"/>
              <a:gd name="connsiteX412" fmla="*/ 5871957 w 12188819"/>
              <a:gd name="connsiteY412" fmla="*/ 6521015 h 6857997"/>
              <a:gd name="connsiteX413" fmla="*/ 5882213 w 12188819"/>
              <a:gd name="connsiteY413" fmla="*/ 6521015 h 6857997"/>
              <a:gd name="connsiteX414" fmla="*/ 5882213 w 12188819"/>
              <a:gd name="connsiteY414" fmla="*/ 6480509 h 6857997"/>
              <a:gd name="connsiteX415" fmla="*/ 5886608 w 12188819"/>
              <a:gd name="connsiteY415" fmla="*/ 6461583 h 6857997"/>
              <a:gd name="connsiteX416" fmla="*/ 5898398 w 12188819"/>
              <a:gd name="connsiteY416" fmla="*/ 6456066 h 6857997"/>
              <a:gd name="connsiteX417" fmla="*/ 5905269 w 12188819"/>
              <a:gd name="connsiteY417" fmla="*/ 6458126 h 6857997"/>
              <a:gd name="connsiteX418" fmla="*/ 5909630 w 12188819"/>
              <a:gd name="connsiteY418" fmla="*/ 6463957 h 6857997"/>
              <a:gd name="connsiteX419" fmla="*/ 5911025 w 12188819"/>
              <a:gd name="connsiteY419" fmla="*/ 6475900 h 6857997"/>
              <a:gd name="connsiteX420" fmla="*/ 5911025 w 12188819"/>
              <a:gd name="connsiteY420" fmla="*/ 6521015 h 6857997"/>
              <a:gd name="connsiteX421" fmla="*/ 5921280 w 12188819"/>
              <a:gd name="connsiteY421" fmla="*/ 6521015 h 6857997"/>
              <a:gd name="connsiteX422" fmla="*/ 5921280 w 12188819"/>
              <a:gd name="connsiteY422" fmla="*/ 6475460 h 6857997"/>
              <a:gd name="connsiteX423" fmla="*/ 5920026 w 12188819"/>
              <a:gd name="connsiteY423" fmla="*/ 6460252 h 6857997"/>
              <a:gd name="connsiteX424" fmla="*/ 5916231 w 12188819"/>
              <a:gd name="connsiteY424" fmla="*/ 6452194 h 6857997"/>
              <a:gd name="connsiteX425" fmla="*/ 5909545 w 12188819"/>
              <a:gd name="connsiteY425" fmla="*/ 6447171 h 6857997"/>
              <a:gd name="connsiteX426" fmla="*/ 5900527 w 12188819"/>
              <a:gd name="connsiteY426" fmla="*/ 6445252 h 6857997"/>
              <a:gd name="connsiteX427" fmla="*/ 5829839 w 12188819"/>
              <a:gd name="connsiteY427" fmla="*/ 6445252 h 6857997"/>
              <a:gd name="connsiteX428" fmla="*/ 5809434 w 12188819"/>
              <a:gd name="connsiteY428" fmla="*/ 6455019 h 6857997"/>
              <a:gd name="connsiteX429" fmla="*/ 5801377 w 12188819"/>
              <a:gd name="connsiteY429" fmla="*/ 6483971 h 6857997"/>
              <a:gd name="connsiteX430" fmla="*/ 5809503 w 12188819"/>
              <a:gd name="connsiteY430" fmla="*/ 6512888 h 6857997"/>
              <a:gd name="connsiteX431" fmla="*/ 5829839 w 12188819"/>
              <a:gd name="connsiteY431" fmla="*/ 6522690 h 6857997"/>
              <a:gd name="connsiteX432" fmla="*/ 5850280 w 12188819"/>
              <a:gd name="connsiteY432" fmla="*/ 6512923 h 6857997"/>
              <a:gd name="connsiteX433" fmla="*/ 5858302 w 12188819"/>
              <a:gd name="connsiteY433" fmla="*/ 6483204 h 6857997"/>
              <a:gd name="connsiteX434" fmla="*/ 5850140 w 12188819"/>
              <a:gd name="connsiteY434" fmla="*/ 6455019 h 6857997"/>
              <a:gd name="connsiteX435" fmla="*/ 5829839 w 12188819"/>
              <a:gd name="connsiteY435" fmla="*/ 6445252 h 6857997"/>
              <a:gd name="connsiteX436" fmla="*/ 2714262 w 12188819"/>
              <a:gd name="connsiteY436" fmla="*/ 6445252 h 6857997"/>
              <a:gd name="connsiteX437" fmla="*/ 2703154 w 12188819"/>
              <a:gd name="connsiteY437" fmla="*/ 6448270 h 6857997"/>
              <a:gd name="connsiteX438" fmla="*/ 2694971 w 12188819"/>
              <a:gd name="connsiteY438" fmla="*/ 6457392 h 6857997"/>
              <a:gd name="connsiteX439" fmla="*/ 2694971 w 12188819"/>
              <a:gd name="connsiteY439" fmla="*/ 6446927 h 6857997"/>
              <a:gd name="connsiteX440" fmla="*/ 2685692 w 12188819"/>
              <a:gd name="connsiteY440" fmla="*/ 6446927 h 6857997"/>
              <a:gd name="connsiteX441" fmla="*/ 2685692 w 12188819"/>
              <a:gd name="connsiteY441" fmla="*/ 6521015 h 6857997"/>
              <a:gd name="connsiteX442" fmla="*/ 2695948 w 12188819"/>
              <a:gd name="connsiteY442" fmla="*/ 6521015 h 6857997"/>
              <a:gd name="connsiteX443" fmla="*/ 2695948 w 12188819"/>
              <a:gd name="connsiteY443" fmla="*/ 6480509 h 6857997"/>
              <a:gd name="connsiteX444" fmla="*/ 2700343 w 12188819"/>
              <a:gd name="connsiteY444" fmla="*/ 6461583 h 6857997"/>
              <a:gd name="connsiteX445" fmla="*/ 2712133 w 12188819"/>
              <a:gd name="connsiteY445" fmla="*/ 6456066 h 6857997"/>
              <a:gd name="connsiteX446" fmla="*/ 2719004 w 12188819"/>
              <a:gd name="connsiteY446" fmla="*/ 6458126 h 6857997"/>
              <a:gd name="connsiteX447" fmla="*/ 2723365 w 12188819"/>
              <a:gd name="connsiteY447" fmla="*/ 6463957 h 6857997"/>
              <a:gd name="connsiteX448" fmla="*/ 2724760 w 12188819"/>
              <a:gd name="connsiteY448" fmla="*/ 6475900 h 6857997"/>
              <a:gd name="connsiteX449" fmla="*/ 2724760 w 12188819"/>
              <a:gd name="connsiteY449" fmla="*/ 6521015 h 6857997"/>
              <a:gd name="connsiteX450" fmla="*/ 2735015 w 12188819"/>
              <a:gd name="connsiteY450" fmla="*/ 6521015 h 6857997"/>
              <a:gd name="connsiteX451" fmla="*/ 2735015 w 12188819"/>
              <a:gd name="connsiteY451" fmla="*/ 6475460 h 6857997"/>
              <a:gd name="connsiteX452" fmla="*/ 2733761 w 12188819"/>
              <a:gd name="connsiteY452" fmla="*/ 6460252 h 6857997"/>
              <a:gd name="connsiteX453" fmla="*/ 2729966 w 12188819"/>
              <a:gd name="connsiteY453" fmla="*/ 6452194 h 6857997"/>
              <a:gd name="connsiteX454" fmla="*/ 2723280 w 12188819"/>
              <a:gd name="connsiteY454" fmla="*/ 6447171 h 6857997"/>
              <a:gd name="connsiteX455" fmla="*/ 2714262 w 12188819"/>
              <a:gd name="connsiteY455" fmla="*/ 6445252 h 6857997"/>
              <a:gd name="connsiteX456" fmla="*/ 2644830 w 12188819"/>
              <a:gd name="connsiteY456" fmla="*/ 6445252 h 6857997"/>
              <a:gd name="connsiteX457" fmla="*/ 2625959 w 12188819"/>
              <a:gd name="connsiteY457" fmla="*/ 6450694 h 6857997"/>
              <a:gd name="connsiteX458" fmla="*/ 2617204 w 12188819"/>
              <a:gd name="connsiteY458" fmla="*/ 6468065 h 6857997"/>
              <a:gd name="connsiteX459" fmla="*/ 2627319 w 12188819"/>
              <a:gd name="connsiteY459" fmla="*/ 6469739 h 6857997"/>
              <a:gd name="connsiteX460" fmla="*/ 2632552 w 12188819"/>
              <a:gd name="connsiteY460" fmla="*/ 6458557 h 6857997"/>
              <a:gd name="connsiteX461" fmla="*/ 2643295 w 12188819"/>
              <a:gd name="connsiteY461" fmla="*/ 6455577 h 6857997"/>
              <a:gd name="connsiteX462" fmla="*/ 2655085 w 12188819"/>
              <a:gd name="connsiteY462" fmla="*/ 6460042 h 6857997"/>
              <a:gd name="connsiteX463" fmla="*/ 2657806 w 12188819"/>
              <a:gd name="connsiteY463" fmla="*/ 6470716 h 6857997"/>
              <a:gd name="connsiteX464" fmla="*/ 2657736 w 12188819"/>
              <a:gd name="connsiteY464" fmla="*/ 6473925 h 6857997"/>
              <a:gd name="connsiteX465" fmla="*/ 2639319 w 12188819"/>
              <a:gd name="connsiteY465" fmla="*/ 6478320 h 6857997"/>
              <a:gd name="connsiteX466" fmla="*/ 2625366 w 12188819"/>
              <a:gd name="connsiteY466" fmla="*/ 6482436 h 6857997"/>
              <a:gd name="connsiteX467" fmla="*/ 2618110 w 12188819"/>
              <a:gd name="connsiteY467" fmla="*/ 6490180 h 6857997"/>
              <a:gd name="connsiteX468" fmla="*/ 2615460 w 12188819"/>
              <a:gd name="connsiteY468" fmla="*/ 6501551 h 6857997"/>
              <a:gd name="connsiteX469" fmla="*/ 2621110 w 12188819"/>
              <a:gd name="connsiteY469" fmla="*/ 6516969 h 6857997"/>
              <a:gd name="connsiteX470" fmla="*/ 2636249 w 12188819"/>
              <a:gd name="connsiteY470" fmla="*/ 6522690 h 6857997"/>
              <a:gd name="connsiteX471" fmla="*/ 2647830 w 12188819"/>
              <a:gd name="connsiteY471" fmla="*/ 6519968 h 6857997"/>
              <a:gd name="connsiteX472" fmla="*/ 2658573 w 12188819"/>
              <a:gd name="connsiteY472" fmla="*/ 6511875 h 6857997"/>
              <a:gd name="connsiteX473" fmla="*/ 2660666 w 12188819"/>
              <a:gd name="connsiteY473" fmla="*/ 6521015 h 6857997"/>
              <a:gd name="connsiteX474" fmla="*/ 2671410 w 12188819"/>
              <a:gd name="connsiteY474" fmla="*/ 6521015 h 6857997"/>
              <a:gd name="connsiteX475" fmla="*/ 2668793 w 12188819"/>
              <a:gd name="connsiteY475" fmla="*/ 6512120 h 6857997"/>
              <a:gd name="connsiteX476" fmla="*/ 2668131 w 12188819"/>
              <a:gd name="connsiteY476" fmla="*/ 6489971 h 6857997"/>
              <a:gd name="connsiteX477" fmla="*/ 2668131 w 12188819"/>
              <a:gd name="connsiteY477" fmla="*/ 6473227 h 6857997"/>
              <a:gd name="connsiteX478" fmla="*/ 2666701 w 12188819"/>
              <a:gd name="connsiteY478" fmla="*/ 6457740 h 6857997"/>
              <a:gd name="connsiteX479" fmla="*/ 2659829 w 12188819"/>
              <a:gd name="connsiteY479" fmla="*/ 6448845 h 6857997"/>
              <a:gd name="connsiteX480" fmla="*/ 2644830 w 12188819"/>
              <a:gd name="connsiteY480" fmla="*/ 6445252 h 6857997"/>
              <a:gd name="connsiteX481" fmla="*/ 2574806 w 12188819"/>
              <a:gd name="connsiteY481" fmla="*/ 6445252 h 6857997"/>
              <a:gd name="connsiteX482" fmla="*/ 2568144 w 12188819"/>
              <a:gd name="connsiteY482" fmla="*/ 6447799 h 6857997"/>
              <a:gd name="connsiteX483" fmla="*/ 2561621 w 12188819"/>
              <a:gd name="connsiteY483" fmla="*/ 6458159 h 6857997"/>
              <a:gd name="connsiteX484" fmla="*/ 2561621 w 12188819"/>
              <a:gd name="connsiteY484" fmla="*/ 6446927 h 6857997"/>
              <a:gd name="connsiteX485" fmla="*/ 2552342 w 12188819"/>
              <a:gd name="connsiteY485" fmla="*/ 6446927 h 6857997"/>
              <a:gd name="connsiteX486" fmla="*/ 2552342 w 12188819"/>
              <a:gd name="connsiteY486" fmla="*/ 6521015 h 6857997"/>
              <a:gd name="connsiteX487" fmla="*/ 2562598 w 12188819"/>
              <a:gd name="connsiteY487" fmla="*/ 6521015 h 6857997"/>
              <a:gd name="connsiteX488" fmla="*/ 2562598 w 12188819"/>
              <a:gd name="connsiteY488" fmla="*/ 6482227 h 6857997"/>
              <a:gd name="connsiteX489" fmla="*/ 2564551 w 12188819"/>
              <a:gd name="connsiteY489" fmla="*/ 6466949 h 6857997"/>
              <a:gd name="connsiteX490" fmla="*/ 2568388 w 12188819"/>
              <a:gd name="connsiteY490" fmla="*/ 6460531 h 6857997"/>
              <a:gd name="connsiteX491" fmla="*/ 2574388 w 12188819"/>
              <a:gd name="connsiteY491" fmla="*/ 6458228 h 6857997"/>
              <a:gd name="connsiteX492" fmla="*/ 2581852 w 12188819"/>
              <a:gd name="connsiteY492" fmla="*/ 6460949 h 6857997"/>
              <a:gd name="connsiteX493" fmla="*/ 2585340 w 12188819"/>
              <a:gd name="connsiteY493" fmla="*/ 6449299 h 6857997"/>
              <a:gd name="connsiteX494" fmla="*/ 2574806 w 12188819"/>
              <a:gd name="connsiteY494" fmla="*/ 6445252 h 6857997"/>
              <a:gd name="connsiteX495" fmla="*/ 2510573 w 12188819"/>
              <a:gd name="connsiteY495" fmla="*/ 6445252 h 6857997"/>
              <a:gd name="connsiteX496" fmla="*/ 2490167 w 12188819"/>
              <a:gd name="connsiteY496" fmla="*/ 6455333 h 6857997"/>
              <a:gd name="connsiteX497" fmla="*/ 2482110 w 12188819"/>
              <a:gd name="connsiteY497" fmla="*/ 6484599 h 6857997"/>
              <a:gd name="connsiteX498" fmla="*/ 2490097 w 12188819"/>
              <a:gd name="connsiteY498" fmla="*/ 6512888 h 6857997"/>
              <a:gd name="connsiteX499" fmla="*/ 2510992 w 12188819"/>
              <a:gd name="connsiteY499" fmla="*/ 6522690 h 6857997"/>
              <a:gd name="connsiteX500" fmla="*/ 2528188 w 12188819"/>
              <a:gd name="connsiteY500" fmla="*/ 6516655 h 6857997"/>
              <a:gd name="connsiteX501" fmla="*/ 2537781 w 12188819"/>
              <a:gd name="connsiteY501" fmla="*/ 6498761 h 6857997"/>
              <a:gd name="connsiteX502" fmla="*/ 2527176 w 12188819"/>
              <a:gd name="connsiteY502" fmla="*/ 6497156 h 6857997"/>
              <a:gd name="connsiteX503" fmla="*/ 2511061 w 12188819"/>
              <a:gd name="connsiteY503" fmla="*/ 6512365 h 6857997"/>
              <a:gd name="connsiteX504" fmla="*/ 2498504 w 12188819"/>
              <a:gd name="connsiteY504" fmla="*/ 6506016 h 6857997"/>
              <a:gd name="connsiteX505" fmla="*/ 2492714 w 12188819"/>
              <a:gd name="connsiteY505" fmla="*/ 6487180 h 6857997"/>
              <a:gd name="connsiteX506" fmla="*/ 2538060 w 12188819"/>
              <a:gd name="connsiteY506" fmla="*/ 6487180 h 6857997"/>
              <a:gd name="connsiteX507" fmla="*/ 2538129 w 12188819"/>
              <a:gd name="connsiteY507" fmla="*/ 6483831 h 6857997"/>
              <a:gd name="connsiteX508" fmla="*/ 2530246 w 12188819"/>
              <a:gd name="connsiteY508" fmla="*/ 6455159 h 6857997"/>
              <a:gd name="connsiteX509" fmla="*/ 2510573 w 12188819"/>
              <a:gd name="connsiteY509" fmla="*/ 6445252 h 6857997"/>
              <a:gd name="connsiteX510" fmla="*/ 1942737 w 12188819"/>
              <a:gd name="connsiteY510" fmla="*/ 6445252 h 6857997"/>
              <a:gd name="connsiteX511" fmla="*/ 1931629 w 12188819"/>
              <a:gd name="connsiteY511" fmla="*/ 6448270 h 6857997"/>
              <a:gd name="connsiteX512" fmla="*/ 1923446 w 12188819"/>
              <a:gd name="connsiteY512" fmla="*/ 6457392 h 6857997"/>
              <a:gd name="connsiteX513" fmla="*/ 1923446 w 12188819"/>
              <a:gd name="connsiteY513" fmla="*/ 6446927 h 6857997"/>
              <a:gd name="connsiteX514" fmla="*/ 1914167 w 12188819"/>
              <a:gd name="connsiteY514" fmla="*/ 6446927 h 6857997"/>
              <a:gd name="connsiteX515" fmla="*/ 1914167 w 12188819"/>
              <a:gd name="connsiteY515" fmla="*/ 6521015 h 6857997"/>
              <a:gd name="connsiteX516" fmla="*/ 1924423 w 12188819"/>
              <a:gd name="connsiteY516" fmla="*/ 6521015 h 6857997"/>
              <a:gd name="connsiteX517" fmla="*/ 1924423 w 12188819"/>
              <a:gd name="connsiteY517" fmla="*/ 6480509 h 6857997"/>
              <a:gd name="connsiteX518" fmla="*/ 1928818 w 12188819"/>
              <a:gd name="connsiteY518" fmla="*/ 6461583 h 6857997"/>
              <a:gd name="connsiteX519" fmla="*/ 1940608 w 12188819"/>
              <a:gd name="connsiteY519" fmla="*/ 6456066 h 6857997"/>
              <a:gd name="connsiteX520" fmla="*/ 1947479 w 12188819"/>
              <a:gd name="connsiteY520" fmla="*/ 6458126 h 6857997"/>
              <a:gd name="connsiteX521" fmla="*/ 1951840 w 12188819"/>
              <a:gd name="connsiteY521" fmla="*/ 6463957 h 6857997"/>
              <a:gd name="connsiteX522" fmla="*/ 1953235 w 12188819"/>
              <a:gd name="connsiteY522" fmla="*/ 6475900 h 6857997"/>
              <a:gd name="connsiteX523" fmla="*/ 1953235 w 12188819"/>
              <a:gd name="connsiteY523" fmla="*/ 6521015 h 6857997"/>
              <a:gd name="connsiteX524" fmla="*/ 1963490 w 12188819"/>
              <a:gd name="connsiteY524" fmla="*/ 6521015 h 6857997"/>
              <a:gd name="connsiteX525" fmla="*/ 1963490 w 12188819"/>
              <a:gd name="connsiteY525" fmla="*/ 6475460 h 6857997"/>
              <a:gd name="connsiteX526" fmla="*/ 1962236 w 12188819"/>
              <a:gd name="connsiteY526" fmla="*/ 6460252 h 6857997"/>
              <a:gd name="connsiteX527" fmla="*/ 1958441 w 12188819"/>
              <a:gd name="connsiteY527" fmla="*/ 6452194 h 6857997"/>
              <a:gd name="connsiteX528" fmla="*/ 1951755 w 12188819"/>
              <a:gd name="connsiteY528" fmla="*/ 6447171 h 6857997"/>
              <a:gd name="connsiteX529" fmla="*/ 1942737 w 12188819"/>
              <a:gd name="connsiteY529" fmla="*/ 6445252 h 6857997"/>
              <a:gd name="connsiteX530" fmla="*/ 1872049 w 12188819"/>
              <a:gd name="connsiteY530" fmla="*/ 6445252 h 6857997"/>
              <a:gd name="connsiteX531" fmla="*/ 1851643 w 12188819"/>
              <a:gd name="connsiteY531" fmla="*/ 6455019 h 6857997"/>
              <a:gd name="connsiteX532" fmla="*/ 1843586 w 12188819"/>
              <a:gd name="connsiteY532" fmla="*/ 6483971 h 6857997"/>
              <a:gd name="connsiteX533" fmla="*/ 1851713 w 12188819"/>
              <a:gd name="connsiteY533" fmla="*/ 6512888 h 6857997"/>
              <a:gd name="connsiteX534" fmla="*/ 1872049 w 12188819"/>
              <a:gd name="connsiteY534" fmla="*/ 6522690 h 6857997"/>
              <a:gd name="connsiteX535" fmla="*/ 1892490 w 12188819"/>
              <a:gd name="connsiteY535" fmla="*/ 6512923 h 6857997"/>
              <a:gd name="connsiteX536" fmla="*/ 1900512 w 12188819"/>
              <a:gd name="connsiteY536" fmla="*/ 6483204 h 6857997"/>
              <a:gd name="connsiteX537" fmla="*/ 1892350 w 12188819"/>
              <a:gd name="connsiteY537" fmla="*/ 6455019 h 6857997"/>
              <a:gd name="connsiteX538" fmla="*/ 1872049 w 12188819"/>
              <a:gd name="connsiteY538" fmla="*/ 6445252 h 6857997"/>
              <a:gd name="connsiteX539" fmla="*/ 1803281 w 12188819"/>
              <a:gd name="connsiteY539" fmla="*/ 6445252 h 6857997"/>
              <a:gd name="connsiteX540" fmla="*/ 1796619 w 12188819"/>
              <a:gd name="connsiteY540" fmla="*/ 6447799 h 6857997"/>
              <a:gd name="connsiteX541" fmla="*/ 1790096 w 12188819"/>
              <a:gd name="connsiteY541" fmla="*/ 6458159 h 6857997"/>
              <a:gd name="connsiteX542" fmla="*/ 1790096 w 12188819"/>
              <a:gd name="connsiteY542" fmla="*/ 6446927 h 6857997"/>
              <a:gd name="connsiteX543" fmla="*/ 1780818 w 12188819"/>
              <a:gd name="connsiteY543" fmla="*/ 6446927 h 6857997"/>
              <a:gd name="connsiteX544" fmla="*/ 1780818 w 12188819"/>
              <a:gd name="connsiteY544" fmla="*/ 6521015 h 6857997"/>
              <a:gd name="connsiteX545" fmla="*/ 1791073 w 12188819"/>
              <a:gd name="connsiteY545" fmla="*/ 6521015 h 6857997"/>
              <a:gd name="connsiteX546" fmla="*/ 1791073 w 12188819"/>
              <a:gd name="connsiteY546" fmla="*/ 6482227 h 6857997"/>
              <a:gd name="connsiteX547" fmla="*/ 1793026 w 12188819"/>
              <a:gd name="connsiteY547" fmla="*/ 6466949 h 6857997"/>
              <a:gd name="connsiteX548" fmla="*/ 1796863 w 12188819"/>
              <a:gd name="connsiteY548" fmla="*/ 6460531 h 6857997"/>
              <a:gd name="connsiteX549" fmla="*/ 1802863 w 12188819"/>
              <a:gd name="connsiteY549" fmla="*/ 6458228 h 6857997"/>
              <a:gd name="connsiteX550" fmla="*/ 1810327 w 12188819"/>
              <a:gd name="connsiteY550" fmla="*/ 6460949 h 6857997"/>
              <a:gd name="connsiteX551" fmla="*/ 1813815 w 12188819"/>
              <a:gd name="connsiteY551" fmla="*/ 6449299 h 6857997"/>
              <a:gd name="connsiteX552" fmla="*/ 1803281 w 12188819"/>
              <a:gd name="connsiteY552" fmla="*/ 6445252 h 6857997"/>
              <a:gd name="connsiteX553" fmla="*/ 1715742 w 12188819"/>
              <a:gd name="connsiteY553" fmla="*/ 6445252 h 6857997"/>
              <a:gd name="connsiteX554" fmla="*/ 1698930 w 12188819"/>
              <a:gd name="connsiteY554" fmla="*/ 6451182 h 6857997"/>
              <a:gd name="connsiteX555" fmla="*/ 1692860 w 12188819"/>
              <a:gd name="connsiteY555" fmla="*/ 6466600 h 6857997"/>
              <a:gd name="connsiteX556" fmla="*/ 1695092 w 12188819"/>
              <a:gd name="connsiteY556" fmla="*/ 6476437 h 6857997"/>
              <a:gd name="connsiteX557" fmla="*/ 1701371 w 12188819"/>
              <a:gd name="connsiteY557" fmla="*/ 6483343 h 6857997"/>
              <a:gd name="connsiteX558" fmla="*/ 1717417 w 12188819"/>
              <a:gd name="connsiteY558" fmla="*/ 6489622 h 6857997"/>
              <a:gd name="connsiteX559" fmla="*/ 1727881 w 12188819"/>
              <a:gd name="connsiteY559" fmla="*/ 6493808 h 6857997"/>
              <a:gd name="connsiteX560" fmla="*/ 1731021 w 12188819"/>
              <a:gd name="connsiteY560" fmla="*/ 6500644 h 6857997"/>
              <a:gd name="connsiteX561" fmla="*/ 1727367 w 12188819"/>
              <a:gd name="connsiteY561" fmla="*/ 6509051 h 6857997"/>
              <a:gd name="connsiteX562" fmla="*/ 1717031 w 12188819"/>
              <a:gd name="connsiteY562" fmla="*/ 6512365 h 6857997"/>
              <a:gd name="connsiteX563" fmla="*/ 1706313 w 12188819"/>
              <a:gd name="connsiteY563" fmla="*/ 6508545 h 6857997"/>
              <a:gd name="connsiteX564" fmla="*/ 1701371 w 12188819"/>
              <a:gd name="connsiteY564" fmla="*/ 6496877 h 6857997"/>
              <a:gd name="connsiteX565" fmla="*/ 1691116 w 12188819"/>
              <a:gd name="connsiteY565" fmla="*/ 6498831 h 6857997"/>
              <a:gd name="connsiteX566" fmla="*/ 1716440 w 12188819"/>
              <a:gd name="connsiteY566" fmla="*/ 6522690 h 6857997"/>
              <a:gd name="connsiteX567" fmla="*/ 1734823 w 12188819"/>
              <a:gd name="connsiteY567" fmla="*/ 6516120 h 6857997"/>
              <a:gd name="connsiteX568" fmla="*/ 1741555 w 12188819"/>
              <a:gd name="connsiteY568" fmla="*/ 6498929 h 6857997"/>
              <a:gd name="connsiteX569" fmla="*/ 1739470 w 12188819"/>
              <a:gd name="connsiteY569" fmla="*/ 6489040 h 6857997"/>
              <a:gd name="connsiteX570" fmla="*/ 1733631 w 12188819"/>
              <a:gd name="connsiteY570" fmla="*/ 6482471 h 6857997"/>
              <a:gd name="connsiteX571" fmla="*/ 1717094 w 12188819"/>
              <a:gd name="connsiteY571" fmla="*/ 6476004 h 6857997"/>
              <a:gd name="connsiteX572" fmla="*/ 1705911 w 12188819"/>
              <a:gd name="connsiteY572" fmla="*/ 6471558 h 6857997"/>
              <a:gd name="connsiteX573" fmla="*/ 1702766 w 12188819"/>
              <a:gd name="connsiteY573" fmla="*/ 6465096 h 6857997"/>
              <a:gd name="connsiteX574" fmla="*/ 1706045 w 12188819"/>
              <a:gd name="connsiteY574" fmla="*/ 6458252 h 6857997"/>
              <a:gd name="connsiteX575" fmla="*/ 1716021 w 12188819"/>
              <a:gd name="connsiteY575" fmla="*/ 6455577 h 6857997"/>
              <a:gd name="connsiteX576" fmla="*/ 1729207 w 12188819"/>
              <a:gd name="connsiteY576" fmla="*/ 6467716 h 6857997"/>
              <a:gd name="connsiteX577" fmla="*/ 1739252 w 12188819"/>
              <a:gd name="connsiteY577" fmla="*/ 6466042 h 6857997"/>
              <a:gd name="connsiteX578" fmla="*/ 1735485 w 12188819"/>
              <a:gd name="connsiteY578" fmla="*/ 6454252 h 6857997"/>
              <a:gd name="connsiteX579" fmla="*/ 1727637 w 12188819"/>
              <a:gd name="connsiteY579" fmla="*/ 6447694 h 6857997"/>
              <a:gd name="connsiteX580" fmla="*/ 1715742 w 12188819"/>
              <a:gd name="connsiteY580" fmla="*/ 6445252 h 6857997"/>
              <a:gd name="connsiteX581" fmla="*/ 1656986 w 12188819"/>
              <a:gd name="connsiteY581" fmla="*/ 6445252 h 6857997"/>
              <a:gd name="connsiteX582" fmla="*/ 1645879 w 12188819"/>
              <a:gd name="connsiteY582" fmla="*/ 6448270 h 6857997"/>
              <a:gd name="connsiteX583" fmla="*/ 1637696 w 12188819"/>
              <a:gd name="connsiteY583" fmla="*/ 6457392 h 6857997"/>
              <a:gd name="connsiteX584" fmla="*/ 1637696 w 12188819"/>
              <a:gd name="connsiteY584" fmla="*/ 6446927 h 6857997"/>
              <a:gd name="connsiteX585" fmla="*/ 1628418 w 12188819"/>
              <a:gd name="connsiteY585" fmla="*/ 6446927 h 6857997"/>
              <a:gd name="connsiteX586" fmla="*/ 1628418 w 12188819"/>
              <a:gd name="connsiteY586" fmla="*/ 6521015 h 6857997"/>
              <a:gd name="connsiteX587" fmla="*/ 1638673 w 12188819"/>
              <a:gd name="connsiteY587" fmla="*/ 6521015 h 6857997"/>
              <a:gd name="connsiteX588" fmla="*/ 1638673 w 12188819"/>
              <a:gd name="connsiteY588" fmla="*/ 6480509 h 6857997"/>
              <a:gd name="connsiteX589" fmla="*/ 1643068 w 12188819"/>
              <a:gd name="connsiteY589" fmla="*/ 6461583 h 6857997"/>
              <a:gd name="connsiteX590" fmla="*/ 1654858 w 12188819"/>
              <a:gd name="connsiteY590" fmla="*/ 6456066 h 6857997"/>
              <a:gd name="connsiteX591" fmla="*/ 1661729 w 12188819"/>
              <a:gd name="connsiteY591" fmla="*/ 6458126 h 6857997"/>
              <a:gd name="connsiteX592" fmla="*/ 1666089 w 12188819"/>
              <a:gd name="connsiteY592" fmla="*/ 6463957 h 6857997"/>
              <a:gd name="connsiteX593" fmla="*/ 1667485 w 12188819"/>
              <a:gd name="connsiteY593" fmla="*/ 6475900 h 6857997"/>
              <a:gd name="connsiteX594" fmla="*/ 1667485 w 12188819"/>
              <a:gd name="connsiteY594" fmla="*/ 6521015 h 6857997"/>
              <a:gd name="connsiteX595" fmla="*/ 1677740 w 12188819"/>
              <a:gd name="connsiteY595" fmla="*/ 6521015 h 6857997"/>
              <a:gd name="connsiteX596" fmla="*/ 1677740 w 12188819"/>
              <a:gd name="connsiteY596" fmla="*/ 6475460 h 6857997"/>
              <a:gd name="connsiteX597" fmla="*/ 1676487 w 12188819"/>
              <a:gd name="connsiteY597" fmla="*/ 6460252 h 6857997"/>
              <a:gd name="connsiteX598" fmla="*/ 1672691 w 12188819"/>
              <a:gd name="connsiteY598" fmla="*/ 6452194 h 6857997"/>
              <a:gd name="connsiteX599" fmla="*/ 1666005 w 12188819"/>
              <a:gd name="connsiteY599" fmla="*/ 6447171 h 6857997"/>
              <a:gd name="connsiteX600" fmla="*/ 1656986 w 12188819"/>
              <a:gd name="connsiteY600" fmla="*/ 6445252 h 6857997"/>
              <a:gd name="connsiteX601" fmla="*/ 1586648 w 12188819"/>
              <a:gd name="connsiteY601" fmla="*/ 6445252 h 6857997"/>
              <a:gd name="connsiteX602" fmla="*/ 1566242 w 12188819"/>
              <a:gd name="connsiteY602" fmla="*/ 6455333 h 6857997"/>
              <a:gd name="connsiteX603" fmla="*/ 1558184 w 12188819"/>
              <a:gd name="connsiteY603" fmla="*/ 6484599 h 6857997"/>
              <a:gd name="connsiteX604" fmla="*/ 1566172 w 12188819"/>
              <a:gd name="connsiteY604" fmla="*/ 6512888 h 6857997"/>
              <a:gd name="connsiteX605" fmla="*/ 1587067 w 12188819"/>
              <a:gd name="connsiteY605" fmla="*/ 6522690 h 6857997"/>
              <a:gd name="connsiteX606" fmla="*/ 1604263 w 12188819"/>
              <a:gd name="connsiteY606" fmla="*/ 6516655 h 6857997"/>
              <a:gd name="connsiteX607" fmla="*/ 1613856 w 12188819"/>
              <a:gd name="connsiteY607" fmla="*/ 6498761 h 6857997"/>
              <a:gd name="connsiteX608" fmla="*/ 1603252 w 12188819"/>
              <a:gd name="connsiteY608" fmla="*/ 6497156 h 6857997"/>
              <a:gd name="connsiteX609" fmla="*/ 1587136 w 12188819"/>
              <a:gd name="connsiteY609" fmla="*/ 6512365 h 6857997"/>
              <a:gd name="connsiteX610" fmla="*/ 1574579 w 12188819"/>
              <a:gd name="connsiteY610" fmla="*/ 6506016 h 6857997"/>
              <a:gd name="connsiteX611" fmla="*/ 1568788 w 12188819"/>
              <a:gd name="connsiteY611" fmla="*/ 6487180 h 6857997"/>
              <a:gd name="connsiteX612" fmla="*/ 1614135 w 12188819"/>
              <a:gd name="connsiteY612" fmla="*/ 6487180 h 6857997"/>
              <a:gd name="connsiteX613" fmla="*/ 1614204 w 12188819"/>
              <a:gd name="connsiteY613" fmla="*/ 6483831 h 6857997"/>
              <a:gd name="connsiteX614" fmla="*/ 1606321 w 12188819"/>
              <a:gd name="connsiteY614" fmla="*/ 6455159 h 6857997"/>
              <a:gd name="connsiteX615" fmla="*/ 1586648 w 12188819"/>
              <a:gd name="connsiteY615" fmla="*/ 6445252 h 6857997"/>
              <a:gd name="connsiteX616" fmla="*/ 1317367 w 12188819"/>
              <a:gd name="connsiteY616" fmla="*/ 6445252 h 6857997"/>
              <a:gd name="connsiteX617" fmla="*/ 1304147 w 12188819"/>
              <a:gd name="connsiteY617" fmla="*/ 6449438 h 6857997"/>
              <a:gd name="connsiteX618" fmla="*/ 1294624 w 12188819"/>
              <a:gd name="connsiteY618" fmla="*/ 6462554 h 6857997"/>
              <a:gd name="connsiteX619" fmla="*/ 1290996 w 12188819"/>
              <a:gd name="connsiteY619" fmla="*/ 6483413 h 6857997"/>
              <a:gd name="connsiteX620" fmla="*/ 1299228 w 12188819"/>
              <a:gd name="connsiteY620" fmla="*/ 6511807 h 6857997"/>
              <a:gd name="connsiteX621" fmla="*/ 1317297 w 12188819"/>
              <a:gd name="connsiteY621" fmla="*/ 6521015 h 6857997"/>
              <a:gd name="connsiteX622" fmla="*/ 1326575 w 12188819"/>
              <a:gd name="connsiteY622" fmla="*/ 6518590 h 6857997"/>
              <a:gd name="connsiteX623" fmla="*/ 1334110 w 12188819"/>
              <a:gd name="connsiteY623" fmla="*/ 6511384 h 6857997"/>
              <a:gd name="connsiteX624" fmla="*/ 1333203 w 12188819"/>
              <a:gd name="connsiteY624" fmla="*/ 6527850 h 6857997"/>
              <a:gd name="connsiteX625" fmla="*/ 1327727 w 12188819"/>
              <a:gd name="connsiteY625" fmla="*/ 6537514 h 6857997"/>
              <a:gd name="connsiteX626" fmla="*/ 1316948 w 12188819"/>
              <a:gd name="connsiteY626" fmla="*/ 6540758 h 6857997"/>
              <a:gd name="connsiteX627" fmla="*/ 1307251 w 12188819"/>
              <a:gd name="connsiteY627" fmla="*/ 6537846 h 6857997"/>
              <a:gd name="connsiteX628" fmla="*/ 1303065 w 12188819"/>
              <a:gd name="connsiteY628" fmla="*/ 6528968 h 6857997"/>
              <a:gd name="connsiteX629" fmla="*/ 1293019 w 12188819"/>
              <a:gd name="connsiteY629" fmla="*/ 6527154 h 6857997"/>
              <a:gd name="connsiteX630" fmla="*/ 1299159 w 12188819"/>
              <a:gd name="connsiteY630" fmla="*/ 6544735 h 6857997"/>
              <a:gd name="connsiteX631" fmla="*/ 1317297 w 12188819"/>
              <a:gd name="connsiteY631" fmla="*/ 6551083 h 6857997"/>
              <a:gd name="connsiteX632" fmla="*/ 1332575 w 12188819"/>
              <a:gd name="connsiteY632" fmla="*/ 6546863 h 6857997"/>
              <a:gd name="connsiteX633" fmla="*/ 1341714 w 12188819"/>
              <a:gd name="connsiteY633" fmla="*/ 6535352 h 6857997"/>
              <a:gd name="connsiteX634" fmla="*/ 1344505 w 12188819"/>
              <a:gd name="connsiteY634" fmla="*/ 6510969 h 6857997"/>
              <a:gd name="connsiteX635" fmla="*/ 1344505 w 12188819"/>
              <a:gd name="connsiteY635" fmla="*/ 6446927 h 6857997"/>
              <a:gd name="connsiteX636" fmla="*/ 1335017 w 12188819"/>
              <a:gd name="connsiteY636" fmla="*/ 6446927 h 6857997"/>
              <a:gd name="connsiteX637" fmla="*/ 1335017 w 12188819"/>
              <a:gd name="connsiteY637" fmla="*/ 6455787 h 6857997"/>
              <a:gd name="connsiteX638" fmla="*/ 1327168 w 12188819"/>
              <a:gd name="connsiteY638" fmla="*/ 6447886 h 6857997"/>
              <a:gd name="connsiteX639" fmla="*/ 1317367 w 12188819"/>
              <a:gd name="connsiteY639" fmla="*/ 6445252 h 6857997"/>
              <a:gd name="connsiteX640" fmla="*/ 1250831 w 12188819"/>
              <a:gd name="connsiteY640" fmla="*/ 6445252 h 6857997"/>
              <a:gd name="connsiteX641" fmla="*/ 1244169 w 12188819"/>
              <a:gd name="connsiteY641" fmla="*/ 6447799 h 6857997"/>
              <a:gd name="connsiteX642" fmla="*/ 1237646 w 12188819"/>
              <a:gd name="connsiteY642" fmla="*/ 6458159 h 6857997"/>
              <a:gd name="connsiteX643" fmla="*/ 1237646 w 12188819"/>
              <a:gd name="connsiteY643" fmla="*/ 6446927 h 6857997"/>
              <a:gd name="connsiteX644" fmla="*/ 1230693 w 12188819"/>
              <a:gd name="connsiteY644" fmla="*/ 6446927 h 6857997"/>
              <a:gd name="connsiteX645" fmla="*/ 1228368 w 12188819"/>
              <a:gd name="connsiteY645" fmla="*/ 6446927 h 6857997"/>
              <a:gd name="connsiteX646" fmla="*/ 1220369 w 12188819"/>
              <a:gd name="connsiteY646" fmla="*/ 6446927 h 6857997"/>
              <a:gd name="connsiteX647" fmla="*/ 1207392 w 12188819"/>
              <a:gd name="connsiteY647" fmla="*/ 6490086 h 6857997"/>
              <a:gd name="connsiteX648" fmla="*/ 1203206 w 12188819"/>
              <a:gd name="connsiteY648" fmla="*/ 6506960 h 6857997"/>
              <a:gd name="connsiteX649" fmla="*/ 1198811 w 12188819"/>
              <a:gd name="connsiteY649" fmla="*/ 6489808 h 6857997"/>
              <a:gd name="connsiteX650" fmla="*/ 1186114 w 12188819"/>
              <a:gd name="connsiteY650" fmla="*/ 6446927 h 6857997"/>
              <a:gd name="connsiteX651" fmla="*/ 1175022 w 12188819"/>
              <a:gd name="connsiteY651" fmla="*/ 6446927 h 6857997"/>
              <a:gd name="connsiteX652" fmla="*/ 1198132 w 12188819"/>
              <a:gd name="connsiteY652" fmla="*/ 6521125 h 6857997"/>
              <a:gd name="connsiteX653" fmla="*/ 1194080 w 12188819"/>
              <a:gd name="connsiteY653" fmla="*/ 6533431 h 6857997"/>
              <a:gd name="connsiteX654" fmla="*/ 1190554 w 12188819"/>
              <a:gd name="connsiteY654" fmla="*/ 6537549 h 6857997"/>
              <a:gd name="connsiteX655" fmla="*/ 1185143 w 12188819"/>
              <a:gd name="connsiteY655" fmla="*/ 6538875 h 6857997"/>
              <a:gd name="connsiteX656" fmla="*/ 1179277 w 12188819"/>
              <a:gd name="connsiteY656" fmla="*/ 6537758 h 6857997"/>
              <a:gd name="connsiteX657" fmla="*/ 1180394 w 12188819"/>
              <a:gd name="connsiteY657" fmla="*/ 6549548 h 6857997"/>
              <a:gd name="connsiteX658" fmla="*/ 1187032 w 12188819"/>
              <a:gd name="connsiteY658" fmla="*/ 6551083 h 6857997"/>
              <a:gd name="connsiteX659" fmla="*/ 1194543 w 12188819"/>
              <a:gd name="connsiteY659" fmla="*/ 6548921 h 6857997"/>
              <a:gd name="connsiteX660" fmla="*/ 1200483 w 12188819"/>
              <a:gd name="connsiteY660" fmla="*/ 6541840 h 6857997"/>
              <a:gd name="connsiteX661" fmla="*/ 1207645 w 12188819"/>
              <a:gd name="connsiteY661" fmla="*/ 6522271 h 6857997"/>
              <a:gd name="connsiteX662" fmla="*/ 1228368 w 12188819"/>
              <a:gd name="connsiteY662" fmla="*/ 6454529 h 6857997"/>
              <a:gd name="connsiteX663" fmla="*/ 1228368 w 12188819"/>
              <a:gd name="connsiteY663" fmla="*/ 6521015 h 6857997"/>
              <a:gd name="connsiteX664" fmla="*/ 1238623 w 12188819"/>
              <a:gd name="connsiteY664" fmla="*/ 6521015 h 6857997"/>
              <a:gd name="connsiteX665" fmla="*/ 1238623 w 12188819"/>
              <a:gd name="connsiteY665" fmla="*/ 6482227 h 6857997"/>
              <a:gd name="connsiteX666" fmla="*/ 1240576 w 12188819"/>
              <a:gd name="connsiteY666" fmla="*/ 6466949 h 6857997"/>
              <a:gd name="connsiteX667" fmla="*/ 1244413 w 12188819"/>
              <a:gd name="connsiteY667" fmla="*/ 6460531 h 6857997"/>
              <a:gd name="connsiteX668" fmla="*/ 1250413 w 12188819"/>
              <a:gd name="connsiteY668" fmla="*/ 6458228 h 6857997"/>
              <a:gd name="connsiteX669" fmla="*/ 1257877 w 12188819"/>
              <a:gd name="connsiteY669" fmla="*/ 6460949 h 6857997"/>
              <a:gd name="connsiteX670" fmla="*/ 1261365 w 12188819"/>
              <a:gd name="connsiteY670" fmla="*/ 6449299 h 6857997"/>
              <a:gd name="connsiteX671" fmla="*/ 1250831 w 12188819"/>
              <a:gd name="connsiteY671" fmla="*/ 6445252 h 6857997"/>
              <a:gd name="connsiteX672" fmla="*/ 1141038 w 12188819"/>
              <a:gd name="connsiteY672" fmla="*/ 6445252 h 6857997"/>
              <a:gd name="connsiteX673" fmla="*/ 1131286 w 12188819"/>
              <a:gd name="connsiteY673" fmla="*/ 6447903 h 6857997"/>
              <a:gd name="connsiteX674" fmla="*/ 1123555 w 12188819"/>
              <a:gd name="connsiteY674" fmla="*/ 6456554 h 6857997"/>
              <a:gd name="connsiteX675" fmla="*/ 1123555 w 12188819"/>
              <a:gd name="connsiteY675" fmla="*/ 6446927 h 6857997"/>
              <a:gd name="connsiteX676" fmla="*/ 1114068 w 12188819"/>
              <a:gd name="connsiteY676" fmla="*/ 6446927 h 6857997"/>
              <a:gd name="connsiteX677" fmla="*/ 1114068 w 12188819"/>
              <a:gd name="connsiteY677" fmla="*/ 6549409 h 6857997"/>
              <a:gd name="connsiteX678" fmla="*/ 1124323 w 12188819"/>
              <a:gd name="connsiteY678" fmla="*/ 6549409 h 6857997"/>
              <a:gd name="connsiteX679" fmla="*/ 1124323 w 12188819"/>
              <a:gd name="connsiteY679" fmla="*/ 6513341 h 6857997"/>
              <a:gd name="connsiteX680" fmla="*/ 1131439 w 12188819"/>
              <a:gd name="connsiteY680" fmla="*/ 6520248 h 6857997"/>
              <a:gd name="connsiteX681" fmla="*/ 1140298 w 12188819"/>
              <a:gd name="connsiteY681" fmla="*/ 6522690 h 6857997"/>
              <a:gd name="connsiteX682" fmla="*/ 1158890 w 12188819"/>
              <a:gd name="connsiteY682" fmla="*/ 6512469 h 6857997"/>
              <a:gd name="connsiteX683" fmla="*/ 1166808 w 12188819"/>
              <a:gd name="connsiteY683" fmla="*/ 6483343 h 6857997"/>
              <a:gd name="connsiteX684" fmla="*/ 1163291 w 12188819"/>
              <a:gd name="connsiteY684" fmla="*/ 6462449 h 6857997"/>
              <a:gd name="connsiteX685" fmla="*/ 1153993 w 12188819"/>
              <a:gd name="connsiteY685" fmla="*/ 6449508 h 6857997"/>
              <a:gd name="connsiteX686" fmla="*/ 1141038 w 12188819"/>
              <a:gd name="connsiteY686" fmla="*/ 6445252 h 6857997"/>
              <a:gd name="connsiteX687" fmla="*/ 1071949 w 12188819"/>
              <a:gd name="connsiteY687" fmla="*/ 6445252 h 6857997"/>
              <a:gd name="connsiteX688" fmla="*/ 1051543 w 12188819"/>
              <a:gd name="connsiteY688" fmla="*/ 6455019 h 6857997"/>
              <a:gd name="connsiteX689" fmla="*/ 1043486 w 12188819"/>
              <a:gd name="connsiteY689" fmla="*/ 6483971 h 6857997"/>
              <a:gd name="connsiteX690" fmla="*/ 1051613 w 12188819"/>
              <a:gd name="connsiteY690" fmla="*/ 6512888 h 6857997"/>
              <a:gd name="connsiteX691" fmla="*/ 1071949 w 12188819"/>
              <a:gd name="connsiteY691" fmla="*/ 6522690 h 6857997"/>
              <a:gd name="connsiteX692" fmla="*/ 1092390 w 12188819"/>
              <a:gd name="connsiteY692" fmla="*/ 6512923 h 6857997"/>
              <a:gd name="connsiteX693" fmla="*/ 1100412 w 12188819"/>
              <a:gd name="connsiteY693" fmla="*/ 6483204 h 6857997"/>
              <a:gd name="connsiteX694" fmla="*/ 1092250 w 12188819"/>
              <a:gd name="connsiteY694" fmla="*/ 6455019 h 6857997"/>
              <a:gd name="connsiteX695" fmla="*/ 1071949 w 12188819"/>
              <a:gd name="connsiteY695" fmla="*/ 6445252 h 6857997"/>
              <a:gd name="connsiteX696" fmla="*/ 883892 w 12188819"/>
              <a:gd name="connsiteY696" fmla="*/ 6440020 h 6857997"/>
              <a:gd name="connsiteX697" fmla="*/ 867086 w 12188819"/>
              <a:gd name="connsiteY697" fmla="*/ 6447642 h 6857997"/>
              <a:gd name="connsiteX698" fmla="*/ 860692 w 12188819"/>
              <a:gd name="connsiteY698" fmla="*/ 6469809 h 6857997"/>
              <a:gd name="connsiteX699" fmla="*/ 867156 w 12188819"/>
              <a:gd name="connsiteY699" fmla="*/ 6492115 h 6857997"/>
              <a:gd name="connsiteX700" fmla="*/ 883401 w 12188819"/>
              <a:gd name="connsiteY700" fmla="*/ 6499877 h 6857997"/>
              <a:gd name="connsiteX701" fmla="*/ 896713 w 12188819"/>
              <a:gd name="connsiteY701" fmla="*/ 6494819 h 6857997"/>
              <a:gd name="connsiteX702" fmla="*/ 904155 w 12188819"/>
              <a:gd name="connsiteY702" fmla="*/ 6480762 h 6857997"/>
              <a:gd name="connsiteX703" fmla="*/ 897178 w 12188819"/>
              <a:gd name="connsiteY703" fmla="*/ 6478250 h 6857997"/>
              <a:gd name="connsiteX704" fmla="*/ 891863 w 12188819"/>
              <a:gd name="connsiteY704" fmla="*/ 6488192 h 6857997"/>
              <a:gd name="connsiteX705" fmla="*/ 882842 w 12188819"/>
              <a:gd name="connsiteY705" fmla="*/ 6491715 h 6857997"/>
              <a:gd name="connsiteX706" fmla="*/ 872562 w 12188819"/>
              <a:gd name="connsiteY706" fmla="*/ 6486326 h 6857997"/>
              <a:gd name="connsiteX707" fmla="*/ 868436 w 12188819"/>
              <a:gd name="connsiteY707" fmla="*/ 6470300 h 6857997"/>
              <a:gd name="connsiteX708" fmla="*/ 872772 w 12188819"/>
              <a:gd name="connsiteY708" fmla="*/ 6453502 h 6857997"/>
              <a:gd name="connsiteX709" fmla="*/ 883613 w 12188819"/>
              <a:gd name="connsiteY709" fmla="*/ 6447834 h 6857997"/>
              <a:gd name="connsiteX710" fmla="*/ 891341 w 12188819"/>
              <a:gd name="connsiteY710" fmla="*/ 6450520 h 6857997"/>
              <a:gd name="connsiteX711" fmla="*/ 896481 w 12188819"/>
              <a:gd name="connsiteY711" fmla="*/ 6458507 h 6857997"/>
              <a:gd name="connsiteX712" fmla="*/ 903317 w 12188819"/>
              <a:gd name="connsiteY712" fmla="*/ 6456484 h 6857997"/>
              <a:gd name="connsiteX713" fmla="*/ 896260 w 12188819"/>
              <a:gd name="connsiteY713" fmla="*/ 6444346 h 6857997"/>
              <a:gd name="connsiteX714" fmla="*/ 883892 w 12188819"/>
              <a:gd name="connsiteY714" fmla="*/ 6440020 h 6857997"/>
              <a:gd name="connsiteX715" fmla="*/ 2030135 w 12188819"/>
              <a:gd name="connsiteY715" fmla="*/ 6429486 h 6857997"/>
              <a:gd name="connsiteX716" fmla="*/ 2036063 w 12188819"/>
              <a:gd name="connsiteY716" fmla="*/ 6450694 h 6857997"/>
              <a:gd name="connsiteX717" fmla="*/ 2044779 w 12188819"/>
              <a:gd name="connsiteY717" fmla="*/ 6479018 h 6857997"/>
              <a:gd name="connsiteX718" fmla="*/ 2016211 w 12188819"/>
              <a:gd name="connsiteY718" fmla="*/ 6479018 h 6857997"/>
              <a:gd name="connsiteX719" fmla="*/ 2025540 w 12188819"/>
              <a:gd name="connsiteY719" fmla="*/ 6449020 h 6857997"/>
              <a:gd name="connsiteX720" fmla="*/ 2030135 w 12188819"/>
              <a:gd name="connsiteY720" fmla="*/ 6429486 h 6857997"/>
              <a:gd name="connsiteX721" fmla="*/ 883226 w 12188819"/>
              <a:gd name="connsiteY721" fmla="*/ 6425649 h 6857997"/>
              <a:gd name="connsiteX722" fmla="*/ 907922 w 12188819"/>
              <a:gd name="connsiteY722" fmla="*/ 6437738 h 6857997"/>
              <a:gd name="connsiteX723" fmla="*/ 919223 w 12188819"/>
              <a:gd name="connsiteY723" fmla="*/ 6469670 h 6857997"/>
              <a:gd name="connsiteX724" fmla="*/ 909317 w 12188819"/>
              <a:gd name="connsiteY724" fmla="*/ 6499925 h 6857997"/>
              <a:gd name="connsiteX725" fmla="*/ 883226 w 12188819"/>
              <a:gd name="connsiteY725" fmla="*/ 6513620 h 6857997"/>
              <a:gd name="connsiteX726" fmla="*/ 858530 w 12188819"/>
              <a:gd name="connsiteY726" fmla="*/ 6501603 h 6857997"/>
              <a:gd name="connsiteX727" fmla="*/ 847228 w 12188819"/>
              <a:gd name="connsiteY727" fmla="*/ 6469670 h 6857997"/>
              <a:gd name="connsiteX728" fmla="*/ 857134 w 12188819"/>
              <a:gd name="connsiteY728" fmla="*/ 6439344 h 6857997"/>
              <a:gd name="connsiteX729" fmla="*/ 883226 w 12188819"/>
              <a:gd name="connsiteY729" fmla="*/ 6425649 h 6857997"/>
              <a:gd name="connsiteX730" fmla="*/ 6208295 w 12188819"/>
              <a:gd name="connsiteY730" fmla="*/ 6421045 h 6857997"/>
              <a:gd name="connsiteX731" fmla="*/ 6198040 w 12188819"/>
              <a:gd name="connsiteY731" fmla="*/ 6428579 h 6857997"/>
              <a:gd name="connsiteX732" fmla="*/ 6198040 w 12188819"/>
              <a:gd name="connsiteY732" fmla="*/ 6446927 h 6857997"/>
              <a:gd name="connsiteX733" fmla="*/ 6190505 w 12188819"/>
              <a:gd name="connsiteY733" fmla="*/ 6446927 h 6857997"/>
              <a:gd name="connsiteX734" fmla="*/ 6190505 w 12188819"/>
              <a:gd name="connsiteY734" fmla="*/ 6456694 h 6857997"/>
              <a:gd name="connsiteX735" fmla="*/ 6198040 w 12188819"/>
              <a:gd name="connsiteY735" fmla="*/ 6456694 h 6857997"/>
              <a:gd name="connsiteX736" fmla="*/ 6198040 w 12188819"/>
              <a:gd name="connsiteY736" fmla="*/ 6499319 h 6857997"/>
              <a:gd name="connsiteX737" fmla="*/ 6199261 w 12188819"/>
              <a:gd name="connsiteY737" fmla="*/ 6514039 h 6857997"/>
              <a:gd name="connsiteX738" fmla="*/ 6203760 w 12188819"/>
              <a:gd name="connsiteY738" fmla="*/ 6519864 h 6857997"/>
              <a:gd name="connsiteX739" fmla="*/ 6212411 w 12188819"/>
              <a:gd name="connsiteY739" fmla="*/ 6521992 h 6857997"/>
              <a:gd name="connsiteX740" fmla="*/ 6220085 w 12188819"/>
              <a:gd name="connsiteY740" fmla="*/ 6520876 h 6857997"/>
              <a:gd name="connsiteX741" fmla="*/ 6218690 w 12188819"/>
              <a:gd name="connsiteY741" fmla="*/ 6509783 h 6857997"/>
              <a:gd name="connsiteX742" fmla="*/ 6214155 w 12188819"/>
              <a:gd name="connsiteY742" fmla="*/ 6510272 h 6857997"/>
              <a:gd name="connsiteX743" fmla="*/ 6209202 w 12188819"/>
              <a:gd name="connsiteY743" fmla="*/ 6507760 h 6857997"/>
              <a:gd name="connsiteX744" fmla="*/ 6208295 w 12188819"/>
              <a:gd name="connsiteY744" fmla="*/ 6500017 h 6857997"/>
              <a:gd name="connsiteX745" fmla="*/ 6208295 w 12188819"/>
              <a:gd name="connsiteY745" fmla="*/ 6456694 h 6857997"/>
              <a:gd name="connsiteX746" fmla="*/ 6218690 w 12188819"/>
              <a:gd name="connsiteY746" fmla="*/ 6456694 h 6857997"/>
              <a:gd name="connsiteX747" fmla="*/ 6218690 w 12188819"/>
              <a:gd name="connsiteY747" fmla="*/ 6446927 h 6857997"/>
              <a:gd name="connsiteX748" fmla="*/ 6208295 w 12188819"/>
              <a:gd name="connsiteY748" fmla="*/ 6446927 h 6857997"/>
              <a:gd name="connsiteX749" fmla="*/ 2421955 w 12188819"/>
              <a:gd name="connsiteY749" fmla="*/ 6421045 h 6857997"/>
              <a:gd name="connsiteX750" fmla="*/ 2411700 w 12188819"/>
              <a:gd name="connsiteY750" fmla="*/ 6428579 h 6857997"/>
              <a:gd name="connsiteX751" fmla="*/ 2411700 w 12188819"/>
              <a:gd name="connsiteY751" fmla="*/ 6446927 h 6857997"/>
              <a:gd name="connsiteX752" fmla="*/ 2404165 w 12188819"/>
              <a:gd name="connsiteY752" fmla="*/ 6446927 h 6857997"/>
              <a:gd name="connsiteX753" fmla="*/ 2404165 w 12188819"/>
              <a:gd name="connsiteY753" fmla="*/ 6456694 h 6857997"/>
              <a:gd name="connsiteX754" fmla="*/ 2411700 w 12188819"/>
              <a:gd name="connsiteY754" fmla="*/ 6456694 h 6857997"/>
              <a:gd name="connsiteX755" fmla="*/ 2411700 w 12188819"/>
              <a:gd name="connsiteY755" fmla="*/ 6499319 h 6857997"/>
              <a:gd name="connsiteX756" fmla="*/ 2412921 w 12188819"/>
              <a:gd name="connsiteY756" fmla="*/ 6514039 h 6857997"/>
              <a:gd name="connsiteX757" fmla="*/ 2417421 w 12188819"/>
              <a:gd name="connsiteY757" fmla="*/ 6519864 h 6857997"/>
              <a:gd name="connsiteX758" fmla="*/ 2426071 w 12188819"/>
              <a:gd name="connsiteY758" fmla="*/ 6521992 h 6857997"/>
              <a:gd name="connsiteX759" fmla="*/ 2432786 w 12188819"/>
              <a:gd name="connsiteY759" fmla="*/ 6521015 h 6857997"/>
              <a:gd name="connsiteX760" fmla="*/ 2486528 w 12188819"/>
              <a:gd name="connsiteY760" fmla="*/ 6521015 h 6857997"/>
              <a:gd name="connsiteX761" fmla="*/ 2486528 w 12188819"/>
              <a:gd name="connsiteY761" fmla="*/ 6510202 h 6857997"/>
              <a:gd name="connsiteX762" fmla="*/ 2458405 w 12188819"/>
              <a:gd name="connsiteY762" fmla="*/ 6510202 h 6857997"/>
              <a:gd name="connsiteX763" fmla="*/ 2445424 w 12188819"/>
              <a:gd name="connsiteY763" fmla="*/ 6510830 h 6857997"/>
              <a:gd name="connsiteX764" fmla="*/ 2451786 w 12188819"/>
              <a:gd name="connsiteY764" fmla="*/ 6502249 h 6857997"/>
              <a:gd name="connsiteX765" fmla="*/ 2484784 w 12188819"/>
              <a:gd name="connsiteY765" fmla="*/ 6455229 h 6857997"/>
              <a:gd name="connsiteX766" fmla="*/ 2484784 w 12188819"/>
              <a:gd name="connsiteY766" fmla="*/ 6446927 h 6857997"/>
              <a:gd name="connsiteX767" fmla="*/ 2435043 w 12188819"/>
              <a:gd name="connsiteY767" fmla="*/ 6446927 h 6857997"/>
              <a:gd name="connsiteX768" fmla="*/ 2435043 w 12188819"/>
              <a:gd name="connsiteY768" fmla="*/ 6457112 h 6857997"/>
              <a:gd name="connsiteX769" fmla="*/ 2459828 w 12188819"/>
              <a:gd name="connsiteY769" fmla="*/ 6457112 h 6857997"/>
              <a:gd name="connsiteX770" fmla="*/ 2471487 w 12188819"/>
              <a:gd name="connsiteY770" fmla="*/ 6456694 h 6857997"/>
              <a:gd name="connsiteX771" fmla="*/ 2432740 w 12188819"/>
              <a:gd name="connsiteY771" fmla="*/ 6510830 h 6857997"/>
              <a:gd name="connsiteX772" fmla="*/ 2432740 w 12188819"/>
              <a:gd name="connsiteY772" fmla="*/ 6512889 h 6857997"/>
              <a:gd name="connsiteX773" fmla="*/ 2432350 w 12188819"/>
              <a:gd name="connsiteY773" fmla="*/ 6509783 h 6857997"/>
              <a:gd name="connsiteX774" fmla="*/ 2427815 w 12188819"/>
              <a:gd name="connsiteY774" fmla="*/ 6510272 h 6857997"/>
              <a:gd name="connsiteX775" fmla="*/ 2422862 w 12188819"/>
              <a:gd name="connsiteY775" fmla="*/ 6507760 h 6857997"/>
              <a:gd name="connsiteX776" fmla="*/ 2421955 w 12188819"/>
              <a:gd name="connsiteY776" fmla="*/ 6500017 h 6857997"/>
              <a:gd name="connsiteX777" fmla="*/ 2421955 w 12188819"/>
              <a:gd name="connsiteY777" fmla="*/ 6456694 h 6857997"/>
              <a:gd name="connsiteX778" fmla="*/ 2432350 w 12188819"/>
              <a:gd name="connsiteY778" fmla="*/ 6456694 h 6857997"/>
              <a:gd name="connsiteX779" fmla="*/ 2432350 w 12188819"/>
              <a:gd name="connsiteY779" fmla="*/ 6446927 h 6857997"/>
              <a:gd name="connsiteX780" fmla="*/ 2421955 w 12188819"/>
              <a:gd name="connsiteY780" fmla="*/ 6446927 h 6857997"/>
              <a:gd name="connsiteX781" fmla="*/ 1440880 w 12188819"/>
              <a:gd name="connsiteY781" fmla="*/ 6421045 h 6857997"/>
              <a:gd name="connsiteX782" fmla="*/ 1430625 w 12188819"/>
              <a:gd name="connsiteY782" fmla="*/ 6428579 h 6857997"/>
              <a:gd name="connsiteX783" fmla="*/ 1430625 w 12188819"/>
              <a:gd name="connsiteY783" fmla="*/ 6446927 h 6857997"/>
              <a:gd name="connsiteX784" fmla="*/ 1423090 w 12188819"/>
              <a:gd name="connsiteY784" fmla="*/ 6446927 h 6857997"/>
              <a:gd name="connsiteX785" fmla="*/ 1423090 w 12188819"/>
              <a:gd name="connsiteY785" fmla="*/ 6456694 h 6857997"/>
              <a:gd name="connsiteX786" fmla="*/ 1430625 w 12188819"/>
              <a:gd name="connsiteY786" fmla="*/ 6456694 h 6857997"/>
              <a:gd name="connsiteX787" fmla="*/ 1430625 w 12188819"/>
              <a:gd name="connsiteY787" fmla="*/ 6499319 h 6857997"/>
              <a:gd name="connsiteX788" fmla="*/ 1431846 w 12188819"/>
              <a:gd name="connsiteY788" fmla="*/ 6514039 h 6857997"/>
              <a:gd name="connsiteX789" fmla="*/ 1436345 w 12188819"/>
              <a:gd name="connsiteY789" fmla="*/ 6519864 h 6857997"/>
              <a:gd name="connsiteX790" fmla="*/ 1444996 w 12188819"/>
              <a:gd name="connsiteY790" fmla="*/ 6521992 h 6857997"/>
              <a:gd name="connsiteX791" fmla="*/ 1452670 w 12188819"/>
              <a:gd name="connsiteY791" fmla="*/ 6520876 h 6857997"/>
              <a:gd name="connsiteX792" fmla="*/ 1451275 w 12188819"/>
              <a:gd name="connsiteY792" fmla="*/ 6509783 h 6857997"/>
              <a:gd name="connsiteX793" fmla="*/ 1446740 w 12188819"/>
              <a:gd name="connsiteY793" fmla="*/ 6510272 h 6857997"/>
              <a:gd name="connsiteX794" fmla="*/ 1441787 w 12188819"/>
              <a:gd name="connsiteY794" fmla="*/ 6507760 h 6857997"/>
              <a:gd name="connsiteX795" fmla="*/ 1440880 w 12188819"/>
              <a:gd name="connsiteY795" fmla="*/ 6500017 h 6857997"/>
              <a:gd name="connsiteX796" fmla="*/ 1440880 w 12188819"/>
              <a:gd name="connsiteY796" fmla="*/ 6456694 h 6857997"/>
              <a:gd name="connsiteX797" fmla="*/ 1451275 w 12188819"/>
              <a:gd name="connsiteY797" fmla="*/ 6456694 h 6857997"/>
              <a:gd name="connsiteX798" fmla="*/ 1451275 w 12188819"/>
              <a:gd name="connsiteY798" fmla="*/ 6446927 h 6857997"/>
              <a:gd name="connsiteX799" fmla="*/ 1440880 w 12188819"/>
              <a:gd name="connsiteY799" fmla="*/ 6446927 h 6857997"/>
              <a:gd name="connsiteX800" fmla="*/ 6319284 w 12188819"/>
              <a:gd name="connsiteY800" fmla="*/ 6418742 h 6857997"/>
              <a:gd name="connsiteX801" fmla="*/ 6319284 w 12188819"/>
              <a:gd name="connsiteY801" fmla="*/ 6521015 h 6857997"/>
              <a:gd name="connsiteX802" fmla="*/ 6329539 w 12188819"/>
              <a:gd name="connsiteY802" fmla="*/ 6521015 h 6857997"/>
              <a:gd name="connsiteX803" fmla="*/ 6329539 w 12188819"/>
              <a:gd name="connsiteY803" fmla="*/ 6418742 h 6857997"/>
              <a:gd name="connsiteX804" fmla="*/ 6224382 w 12188819"/>
              <a:gd name="connsiteY804" fmla="*/ 6418742 h 6857997"/>
              <a:gd name="connsiteX805" fmla="*/ 6224382 w 12188819"/>
              <a:gd name="connsiteY805" fmla="*/ 6433183 h 6857997"/>
              <a:gd name="connsiteX806" fmla="*/ 6234638 w 12188819"/>
              <a:gd name="connsiteY806" fmla="*/ 6433183 h 6857997"/>
              <a:gd name="connsiteX807" fmla="*/ 6234638 w 12188819"/>
              <a:gd name="connsiteY807" fmla="*/ 6418742 h 6857997"/>
              <a:gd name="connsiteX808" fmla="*/ 6034361 w 12188819"/>
              <a:gd name="connsiteY808" fmla="*/ 6418742 h 6857997"/>
              <a:gd name="connsiteX809" fmla="*/ 6034361 w 12188819"/>
              <a:gd name="connsiteY809" fmla="*/ 6455438 h 6857997"/>
              <a:gd name="connsiteX810" fmla="*/ 6027153 w 12188819"/>
              <a:gd name="connsiteY810" fmla="*/ 6447938 h 6857997"/>
              <a:gd name="connsiteX811" fmla="*/ 6017716 w 12188819"/>
              <a:gd name="connsiteY811" fmla="*/ 6445252 h 6857997"/>
              <a:gd name="connsiteX812" fmla="*/ 6004796 w 12188819"/>
              <a:gd name="connsiteY812" fmla="*/ 6449508 h 6857997"/>
              <a:gd name="connsiteX813" fmla="*/ 5995497 w 12188819"/>
              <a:gd name="connsiteY813" fmla="*/ 6462554 h 6857997"/>
              <a:gd name="connsiteX814" fmla="*/ 5992015 w 12188819"/>
              <a:gd name="connsiteY814" fmla="*/ 6483971 h 6857997"/>
              <a:gd name="connsiteX815" fmla="*/ 5999864 w 12188819"/>
              <a:gd name="connsiteY815" fmla="*/ 6512539 h 6857997"/>
              <a:gd name="connsiteX816" fmla="*/ 6018456 w 12188819"/>
              <a:gd name="connsiteY816" fmla="*/ 6522690 h 6857997"/>
              <a:gd name="connsiteX817" fmla="*/ 6027944 w 12188819"/>
              <a:gd name="connsiteY817" fmla="*/ 6519864 h 6857997"/>
              <a:gd name="connsiteX818" fmla="*/ 6035129 w 12188819"/>
              <a:gd name="connsiteY818" fmla="*/ 6511667 h 6857997"/>
              <a:gd name="connsiteX819" fmla="*/ 6035129 w 12188819"/>
              <a:gd name="connsiteY819" fmla="*/ 6521015 h 6857997"/>
              <a:gd name="connsiteX820" fmla="*/ 6044756 w 12188819"/>
              <a:gd name="connsiteY820" fmla="*/ 6521015 h 6857997"/>
              <a:gd name="connsiteX821" fmla="*/ 6044756 w 12188819"/>
              <a:gd name="connsiteY821" fmla="*/ 6418742 h 6857997"/>
              <a:gd name="connsiteX822" fmla="*/ 2790947 w 12188819"/>
              <a:gd name="connsiteY822" fmla="*/ 6418742 h 6857997"/>
              <a:gd name="connsiteX823" fmla="*/ 2790947 w 12188819"/>
              <a:gd name="connsiteY823" fmla="*/ 6455438 h 6857997"/>
              <a:gd name="connsiteX824" fmla="*/ 2783737 w 12188819"/>
              <a:gd name="connsiteY824" fmla="*/ 6447938 h 6857997"/>
              <a:gd name="connsiteX825" fmla="*/ 2774300 w 12188819"/>
              <a:gd name="connsiteY825" fmla="*/ 6445252 h 6857997"/>
              <a:gd name="connsiteX826" fmla="*/ 2761380 w 12188819"/>
              <a:gd name="connsiteY826" fmla="*/ 6449508 h 6857997"/>
              <a:gd name="connsiteX827" fmla="*/ 2752082 w 12188819"/>
              <a:gd name="connsiteY827" fmla="*/ 6462554 h 6857997"/>
              <a:gd name="connsiteX828" fmla="*/ 2748600 w 12188819"/>
              <a:gd name="connsiteY828" fmla="*/ 6483971 h 6857997"/>
              <a:gd name="connsiteX829" fmla="*/ 2756449 w 12188819"/>
              <a:gd name="connsiteY829" fmla="*/ 6512539 h 6857997"/>
              <a:gd name="connsiteX830" fmla="*/ 2775041 w 12188819"/>
              <a:gd name="connsiteY830" fmla="*/ 6522690 h 6857997"/>
              <a:gd name="connsiteX831" fmla="*/ 2784528 w 12188819"/>
              <a:gd name="connsiteY831" fmla="*/ 6519864 h 6857997"/>
              <a:gd name="connsiteX832" fmla="*/ 2791714 w 12188819"/>
              <a:gd name="connsiteY832" fmla="*/ 6511667 h 6857997"/>
              <a:gd name="connsiteX833" fmla="*/ 2791714 w 12188819"/>
              <a:gd name="connsiteY833" fmla="*/ 6521015 h 6857997"/>
              <a:gd name="connsiteX834" fmla="*/ 2801341 w 12188819"/>
              <a:gd name="connsiteY834" fmla="*/ 6521015 h 6857997"/>
              <a:gd name="connsiteX835" fmla="*/ 2801341 w 12188819"/>
              <a:gd name="connsiteY835" fmla="*/ 6418742 h 6857997"/>
              <a:gd name="connsiteX836" fmla="*/ 2590094 w 12188819"/>
              <a:gd name="connsiteY836" fmla="*/ 6418742 h 6857997"/>
              <a:gd name="connsiteX837" fmla="*/ 2590094 w 12188819"/>
              <a:gd name="connsiteY837" fmla="*/ 6521015 h 6857997"/>
              <a:gd name="connsiteX838" fmla="*/ 2600349 w 12188819"/>
              <a:gd name="connsiteY838" fmla="*/ 6521015 h 6857997"/>
              <a:gd name="connsiteX839" fmla="*/ 2600349 w 12188819"/>
              <a:gd name="connsiteY839" fmla="*/ 6418742 h 6857997"/>
              <a:gd name="connsiteX840" fmla="*/ 2380892 w 12188819"/>
              <a:gd name="connsiteY840" fmla="*/ 6418742 h 6857997"/>
              <a:gd name="connsiteX841" fmla="*/ 2380892 w 12188819"/>
              <a:gd name="connsiteY841" fmla="*/ 6433183 h 6857997"/>
              <a:gd name="connsiteX842" fmla="*/ 2391148 w 12188819"/>
              <a:gd name="connsiteY842" fmla="*/ 6433183 h 6857997"/>
              <a:gd name="connsiteX843" fmla="*/ 2391148 w 12188819"/>
              <a:gd name="connsiteY843" fmla="*/ 6418742 h 6857997"/>
              <a:gd name="connsiteX844" fmla="*/ 2024493 w 12188819"/>
              <a:gd name="connsiteY844" fmla="*/ 6418742 h 6857997"/>
              <a:gd name="connsiteX845" fmla="*/ 1992149 w 12188819"/>
              <a:gd name="connsiteY845" fmla="*/ 6521015 h 6857997"/>
              <a:gd name="connsiteX846" fmla="*/ 2003850 w 12188819"/>
              <a:gd name="connsiteY846" fmla="*/ 6521015 h 6857997"/>
              <a:gd name="connsiteX847" fmla="*/ 2012966 w 12188819"/>
              <a:gd name="connsiteY847" fmla="*/ 6490040 h 6857997"/>
              <a:gd name="connsiteX848" fmla="*/ 2048249 w 12188819"/>
              <a:gd name="connsiteY848" fmla="*/ 6490040 h 6857997"/>
              <a:gd name="connsiteX849" fmla="*/ 2058004 w 12188819"/>
              <a:gd name="connsiteY849" fmla="*/ 6521015 h 6857997"/>
              <a:gd name="connsiteX850" fmla="*/ 2070702 w 12188819"/>
              <a:gd name="connsiteY850" fmla="*/ 6521015 h 6857997"/>
              <a:gd name="connsiteX851" fmla="*/ 2036357 w 12188819"/>
              <a:gd name="connsiteY851" fmla="*/ 6418742 h 6857997"/>
              <a:gd name="connsiteX852" fmla="*/ 1818918 w 12188819"/>
              <a:gd name="connsiteY852" fmla="*/ 6418742 h 6857997"/>
              <a:gd name="connsiteX853" fmla="*/ 1818918 w 12188819"/>
              <a:gd name="connsiteY853" fmla="*/ 6433183 h 6857997"/>
              <a:gd name="connsiteX854" fmla="*/ 1829173 w 12188819"/>
              <a:gd name="connsiteY854" fmla="*/ 6433183 h 6857997"/>
              <a:gd name="connsiteX855" fmla="*/ 1829173 w 12188819"/>
              <a:gd name="connsiteY855" fmla="*/ 6418742 h 6857997"/>
              <a:gd name="connsiteX856" fmla="*/ 1752242 w 12188819"/>
              <a:gd name="connsiteY856" fmla="*/ 6418742 h 6857997"/>
              <a:gd name="connsiteX857" fmla="*/ 1752242 w 12188819"/>
              <a:gd name="connsiteY857" fmla="*/ 6433183 h 6857997"/>
              <a:gd name="connsiteX858" fmla="*/ 1762498 w 12188819"/>
              <a:gd name="connsiteY858" fmla="*/ 6433183 h 6857997"/>
              <a:gd name="connsiteX859" fmla="*/ 1762498 w 12188819"/>
              <a:gd name="connsiteY859" fmla="*/ 6418742 h 6857997"/>
              <a:gd name="connsiteX860" fmla="*/ 1361717 w 12188819"/>
              <a:gd name="connsiteY860" fmla="*/ 6418742 h 6857997"/>
              <a:gd name="connsiteX861" fmla="*/ 1361717 w 12188819"/>
              <a:gd name="connsiteY861" fmla="*/ 6521015 h 6857997"/>
              <a:gd name="connsiteX862" fmla="*/ 1371973 w 12188819"/>
              <a:gd name="connsiteY862" fmla="*/ 6521015 h 6857997"/>
              <a:gd name="connsiteX863" fmla="*/ 1371973 w 12188819"/>
              <a:gd name="connsiteY863" fmla="*/ 6480483 h 6857997"/>
              <a:gd name="connsiteX864" fmla="*/ 1376682 w 12188819"/>
              <a:gd name="connsiteY864" fmla="*/ 6461437 h 6857997"/>
              <a:gd name="connsiteX865" fmla="*/ 1388088 w 12188819"/>
              <a:gd name="connsiteY865" fmla="*/ 6456066 h 6857997"/>
              <a:gd name="connsiteX866" fmla="*/ 1397506 w 12188819"/>
              <a:gd name="connsiteY866" fmla="*/ 6460252 h 6857997"/>
              <a:gd name="connsiteX867" fmla="*/ 1400924 w 12188819"/>
              <a:gd name="connsiteY867" fmla="*/ 6474065 h 6857997"/>
              <a:gd name="connsiteX868" fmla="*/ 1400924 w 12188819"/>
              <a:gd name="connsiteY868" fmla="*/ 6521015 h 6857997"/>
              <a:gd name="connsiteX869" fmla="*/ 1411180 w 12188819"/>
              <a:gd name="connsiteY869" fmla="*/ 6521015 h 6857997"/>
              <a:gd name="connsiteX870" fmla="*/ 1411180 w 12188819"/>
              <a:gd name="connsiteY870" fmla="*/ 6474065 h 6857997"/>
              <a:gd name="connsiteX871" fmla="*/ 1405564 w 12188819"/>
              <a:gd name="connsiteY871" fmla="*/ 6451426 h 6857997"/>
              <a:gd name="connsiteX872" fmla="*/ 1390251 w 12188819"/>
              <a:gd name="connsiteY872" fmla="*/ 6445252 h 6857997"/>
              <a:gd name="connsiteX873" fmla="*/ 1380170 w 12188819"/>
              <a:gd name="connsiteY873" fmla="*/ 6447799 h 6857997"/>
              <a:gd name="connsiteX874" fmla="*/ 1371973 w 12188819"/>
              <a:gd name="connsiteY874" fmla="*/ 6455438 h 6857997"/>
              <a:gd name="connsiteX875" fmla="*/ 1371973 w 12188819"/>
              <a:gd name="connsiteY875" fmla="*/ 6418742 h 6857997"/>
              <a:gd name="connsiteX876" fmla="*/ 1266468 w 12188819"/>
              <a:gd name="connsiteY876" fmla="*/ 6418742 h 6857997"/>
              <a:gd name="connsiteX877" fmla="*/ 1266468 w 12188819"/>
              <a:gd name="connsiteY877" fmla="*/ 6433183 h 6857997"/>
              <a:gd name="connsiteX878" fmla="*/ 1276723 w 12188819"/>
              <a:gd name="connsiteY878" fmla="*/ 6433183 h 6857997"/>
              <a:gd name="connsiteX879" fmla="*/ 1276723 w 12188819"/>
              <a:gd name="connsiteY879" fmla="*/ 6418742 h 6857997"/>
              <a:gd name="connsiteX880" fmla="*/ 5958281 w 12188819"/>
              <a:gd name="connsiteY880" fmla="*/ 6416998 h 6857997"/>
              <a:gd name="connsiteX881" fmla="*/ 5948873 w 12188819"/>
              <a:gd name="connsiteY881" fmla="*/ 6419301 h 6857997"/>
              <a:gd name="connsiteX882" fmla="*/ 5943311 w 12188819"/>
              <a:gd name="connsiteY882" fmla="*/ 6425963 h 6857997"/>
              <a:gd name="connsiteX883" fmla="*/ 5941493 w 12188819"/>
              <a:gd name="connsiteY883" fmla="*/ 6439044 h 6857997"/>
              <a:gd name="connsiteX884" fmla="*/ 5941493 w 12188819"/>
              <a:gd name="connsiteY884" fmla="*/ 6446927 h 6857997"/>
              <a:gd name="connsiteX885" fmla="*/ 5932354 w 12188819"/>
              <a:gd name="connsiteY885" fmla="*/ 6446927 h 6857997"/>
              <a:gd name="connsiteX886" fmla="*/ 5932354 w 12188819"/>
              <a:gd name="connsiteY886" fmla="*/ 6456694 h 6857997"/>
              <a:gd name="connsiteX887" fmla="*/ 5941493 w 12188819"/>
              <a:gd name="connsiteY887" fmla="*/ 6456694 h 6857997"/>
              <a:gd name="connsiteX888" fmla="*/ 5941493 w 12188819"/>
              <a:gd name="connsiteY888" fmla="*/ 6521015 h 6857997"/>
              <a:gd name="connsiteX889" fmla="*/ 5951748 w 12188819"/>
              <a:gd name="connsiteY889" fmla="*/ 6521015 h 6857997"/>
              <a:gd name="connsiteX890" fmla="*/ 5951748 w 12188819"/>
              <a:gd name="connsiteY890" fmla="*/ 6456694 h 6857997"/>
              <a:gd name="connsiteX891" fmla="*/ 5963609 w 12188819"/>
              <a:gd name="connsiteY891" fmla="*/ 6456694 h 6857997"/>
              <a:gd name="connsiteX892" fmla="*/ 5963609 w 12188819"/>
              <a:gd name="connsiteY892" fmla="*/ 6446927 h 6857997"/>
              <a:gd name="connsiteX893" fmla="*/ 5951748 w 12188819"/>
              <a:gd name="connsiteY893" fmla="*/ 6446927 h 6857997"/>
              <a:gd name="connsiteX894" fmla="*/ 5951748 w 12188819"/>
              <a:gd name="connsiteY894" fmla="*/ 6440090 h 6857997"/>
              <a:gd name="connsiteX895" fmla="*/ 5953737 w 12188819"/>
              <a:gd name="connsiteY895" fmla="*/ 6430916 h 6857997"/>
              <a:gd name="connsiteX896" fmla="*/ 5960329 w 12188819"/>
              <a:gd name="connsiteY896" fmla="*/ 6428509 h 6857997"/>
              <a:gd name="connsiteX897" fmla="*/ 5966398 w 12188819"/>
              <a:gd name="connsiteY897" fmla="*/ 6429207 h 6857997"/>
              <a:gd name="connsiteX898" fmla="*/ 5967207 w 12188819"/>
              <a:gd name="connsiteY898" fmla="*/ 6423469 h 6857997"/>
              <a:gd name="connsiteX899" fmla="*/ 5967207 w 12188819"/>
              <a:gd name="connsiteY899" fmla="*/ 6433183 h 6857997"/>
              <a:gd name="connsiteX900" fmla="*/ 5977463 w 12188819"/>
              <a:gd name="connsiteY900" fmla="*/ 6433183 h 6857997"/>
              <a:gd name="connsiteX901" fmla="*/ 5977463 w 12188819"/>
              <a:gd name="connsiteY901" fmla="*/ 6418742 h 6857997"/>
              <a:gd name="connsiteX902" fmla="*/ 5967874 w 12188819"/>
              <a:gd name="connsiteY902" fmla="*/ 6418742 h 6857997"/>
              <a:gd name="connsiteX903" fmla="*/ 5967933 w 12188819"/>
              <a:gd name="connsiteY903" fmla="*/ 6418324 h 6857997"/>
              <a:gd name="connsiteX904" fmla="*/ 5958281 w 12188819"/>
              <a:gd name="connsiteY904" fmla="*/ 6416998 h 6857997"/>
              <a:gd name="connsiteX905" fmla="*/ 883226 w 12188819"/>
              <a:gd name="connsiteY905" fmla="*/ 6416998 h 6857997"/>
              <a:gd name="connsiteX906" fmla="*/ 862262 w 12188819"/>
              <a:gd name="connsiteY906" fmla="*/ 6423591 h 6857997"/>
              <a:gd name="connsiteX907" fmla="*/ 846181 w 12188819"/>
              <a:gd name="connsiteY907" fmla="*/ 6442532 h 6857997"/>
              <a:gd name="connsiteX908" fmla="*/ 840042 w 12188819"/>
              <a:gd name="connsiteY908" fmla="*/ 6469670 h 6857997"/>
              <a:gd name="connsiteX909" fmla="*/ 852460 w 12188819"/>
              <a:gd name="connsiteY909" fmla="*/ 6506539 h 6857997"/>
              <a:gd name="connsiteX910" fmla="*/ 883226 w 12188819"/>
              <a:gd name="connsiteY910" fmla="*/ 6522271 h 6857997"/>
              <a:gd name="connsiteX911" fmla="*/ 904190 w 12188819"/>
              <a:gd name="connsiteY911" fmla="*/ 6515678 h 6857997"/>
              <a:gd name="connsiteX912" fmla="*/ 920270 w 12188819"/>
              <a:gd name="connsiteY912" fmla="*/ 6496738 h 6857997"/>
              <a:gd name="connsiteX913" fmla="*/ 926409 w 12188819"/>
              <a:gd name="connsiteY913" fmla="*/ 6469670 h 6857997"/>
              <a:gd name="connsiteX914" fmla="*/ 913991 w 12188819"/>
              <a:gd name="connsiteY914" fmla="*/ 6432765 h 6857997"/>
              <a:gd name="connsiteX915" fmla="*/ 883226 w 12188819"/>
              <a:gd name="connsiteY915" fmla="*/ 6416998 h 6857997"/>
              <a:gd name="connsiteX916" fmla="*/ 5757198 w 12188819"/>
              <a:gd name="connsiteY916" fmla="*/ 6416929 h 6857997"/>
              <a:gd name="connsiteX917" fmla="*/ 5737087 w 12188819"/>
              <a:gd name="connsiteY917" fmla="*/ 6422897 h 6857997"/>
              <a:gd name="connsiteX918" fmla="*/ 5722806 w 12188819"/>
              <a:gd name="connsiteY918" fmla="*/ 6440559 h 6857997"/>
              <a:gd name="connsiteX919" fmla="*/ 5717534 w 12188819"/>
              <a:gd name="connsiteY919" fmla="*/ 6469146 h 6857997"/>
              <a:gd name="connsiteX920" fmla="*/ 5722801 w 12188819"/>
              <a:gd name="connsiteY920" fmla="*/ 6498815 h 6857997"/>
              <a:gd name="connsiteX921" fmla="*/ 5736335 w 12188819"/>
              <a:gd name="connsiteY921" fmla="*/ 6517070 h 6857997"/>
              <a:gd name="connsiteX922" fmla="*/ 5756253 w 12188819"/>
              <a:gd name="connsiteY922" fmla="*/ 6522759 h 6857997"/>
              <a:gd name="connsiteX923" fmla="*/ 5778751 w 12188819"/>
              <a:gd name="connsiteY923" fmla="*/ 6514283 h 6857997"/>
              <a:gd name="connsiteX924" fmla="*/ 5791693 w 12188819"/>
              <a:gd name="connsiteY924" fmla="*/ 6488575 h 6857997"/>
              <a:gd name="connsiteX925" fmla="*/ 5780530 w 12188819"/>
              <a:gd name="connsiteY925" fmla="*/ 6485157 h 6857997"/>
              <a:gd name="connsiteX926" fmla="*/ 5771705 w 12188819"/>
              <a:gd name="connsiteY926" fmla="*/ 6504726 h 6857997"/>
              <a:gd name="connsiteX927" fmla="*/ 5756044 w 12188819"/>
              <a:gd name="connsiteY927" fmla="*/ 6511179 h 6857997"/>
              <a:gd name="connsiteX928" fmla="*/ 5736370 w 12188819"/>
              <a:gd name="connsiteY928" fmla="*/ 6500671 h 6857997"/>
              <a:gd name="connsiteX929" fmla="*/ 5728975 w 12188819"/>
              <a:gd name="connsiteY929" fmla="*/ 6469145 h 6857997"/>
              <a:gd name="connsiteX930" fmla="*/ 5732643 w 12188819"/>
              <a:gd name="connsiteY930" fmla="*/ 6446175 h 6857997"/>
              <a:gd name="connsiteX931" fmla="*/ 5742459 w 12188819"/>
              <a:gd name="connsiteY931" fmla="*/ 6432804 h 6857997"/>
              <a:gd name="connsiteX932" fmla="*/ 5756990 w 12188819"/>
              <a:gd name="connsiteY932" fmla="*/ 6428509 h 6857997"/>
              <a:gd name="connsiteX933" fmla="*/ 5779414 w 12188819"/>
              <a:gd name="connsiteY933" fmla="*/ 6449787 h 6857997"/>
              <a:gd name="connsiteX934" fmla="*/ 5790297 w 12188819"/>
              <a:gd name="connsiteY934" fmla="*/ 6446648 h 6857997"/>
              <a:gd name="connsiteX935" fmla="*/ 5778078 w 12188819"/>
              <a:gd name="connsiteY935" fmla="*/ 6424480 h 6857997"/>
              <a:gd name="connsiteX936" fmla="*/ 5757198 w 12188819"/>
              <a:gd name="connsiteY936" fmla="*/ 6416929 h 6857997"/>
              <a:gd name="connsiteX937" fmla="*/ 2249524 w 12188819"/>
              <a:gd name="connsiteY937" fmla="*/ 6416929 h 6857997"/>
              <a:gd name="connsiteX938" fmla="*/ 2227897 w 12188819"/>
              <a:gd name="connsiteY938" fmla="*/ 6424812 h 6857997"/>
              <a:gd name="connsiteX939" fmla="*/ 2219874 w 12188819"/>
              <a:gd name="connsiteY939" fmla="*/ 6445113 h 6857997"/>
              <a:gd name="connsiteX940" fmla="*/ 2222665 w 12188819"/>
              <a:gd name="connsiteY940" fmla="*/ 6457496 h 6857997"/>
              <a:gd name="connsiteX941" fmla="*/ 2230478 w 12188819"/>
              <a:gd name="connsiteY941" fmla="*/ 6466530 h 6857997"/>
              <a:gd name="connsiteX942" fmla="*/ 2247361 w 12188819"/>
              <a:gd name="connsiteY942" fmla="*/ 6473609 h 6857997"/>
              <a:gd name="connsiteX943" fmla="*/ 2264697 w 12188819"/>
              <a:gd name="connsiteY943" fmla="*/ 6479711 h 6857997"/>
              <a:gd name="connsiteX944" fmla="*/ 2270697 w 12188819"/>
              <a:gd name="connsiteY944" fmla="*/ 6485246 h 6857997"/>
              <a:gd name="connsiteX945" fmla="*/ 2272685 w 12188819"/>
              <a:gd name="connsiteY945" fmla="*/ 6493147 h 6857997"/>
              <a:gd name="connsiteX946" fmla="*/ 2267209 w 12188819"/>
              <a:gd name="connsiteY946" fmla="*/ 6505713 h 6857997"/>
              <a:gd name="connsiteX947" fmla="*/ 2251826 w 12188819"/>
              <a:gd name="connsiteY947" fmla="*/ 6510551 h 6857997"/>
              <a:gd name="connsiteX948" fmla="*/ 2239408 w 12188819"/>
              <a:gd name="connsiteY948" fmla="*/ 6507690 h 6857997"/>
              <a:gd name="connsiteX949" fmla="*/ 2230932 w 12188819"/>
              <a:gd name="connsiteY949" fmla="*/ 6500121 h 6857997"/>
              <a:gd name="connsiteX950" fmla="*/ 2227130 w 12188819"/>
              <a:gd name="connsiteY950" fmla="*/ 6486971 h 6857997"/>
              <a:gd name="connsiteX951" fmla="*/ 2216665 w 12188819"/>
              <a:gd name="connsiteY951" fmla="*/ 6488087 h 6857997"/>
              <a:gd name="connsiteX952" fmla="*/ 2226258 w 12188819"/>
              <a:gd name="connsiteY952" fmla="*/ 6513411 h 6857997"/>
              <a:gd name="connsiteX953" fmla="*/ 2251059 w 12188819"/>
              <a:gd name="connsiteY953" fmla="*/ 6522759 h 6857997"/>
              <a:gd name="connsiteX954" fmla="*/ 2268116 w 12188819"/>
              <a:gd name="connsiteY954" fmla="*/ 6518996 h 6857997"/>
              <a:gd name="connsiteX955" fmla="*/ 2279313 w 12188819"/>
              <a:gd name="connsiteY955" fmla="*/ 6508020 h 6857997"/>
              <a:gd name="connsiteX956" fmla="*/ 2283429 w 12188819"/>
              <a:gd name="connsiteY956" fmla="*/ 6492028 h 6857997"/>
              <a:gd name="connsiteX957" fmla="*/ 2279514 w 12188819"/>
              <a:gd name="connsiteY957" fmla="*/ 6476800 h 6857997"/>
              <a:gd name="connsiteX958" fmla="*/ 2267928 w 12188819"/>
              <a:gd name="connsiteY958" fmla="*/ 6466500 h 6857997"/>
              <a:gd name="connsiteX959" fmla="*/ 2250496 w 12188819"/>
              <a:gd name="connsiteY959" fmla="*/ 6460543 h 6857997"/>
              <a:gd name="connsiteX960" fmla="*/ 2234177 w 12188819"/>
              <a:gd name="connsiteY960" fmla="*/ 6453621 h 6857997"/>
              <a:gd name="connsiteX961" fmla="*/ 2230548 w 12188819"/>
              <a:gd name="connsiteY961" fmla="*/ 6443995 h 6857997"/>
              <a:gd name="connsiteX962" fmla="*/ 2235501 w 12188819"/>
              <a:gd name="connsiteY962" fmla="*/ 6433078 h 6857997"/>
              <a:gd name="connsiteX963" fmla="*/ 2249873 w 12188819"/>
              <a:gd name="connsiteY963" fmla="*/ 6428858 h 6857997"/>
              <a:gd name="connsiteX964" fmla="*/ 2264279 w 12188819"/>
              <a:gd name="connsiteY964" fmla="*/ 6433672 h 6857997"/>
              <a:gd name="connsiteX965" fmla="*/ 2270243 w 12188819"/>
              <a:gd name="connsiteY965" fmla="*/ 6448462 h 6857997"/>
              <a:gd name="connsiteX966" fmla="*/ 2280917 w 12188819"/>
              <a:gd name="connsiteY966" fmla="*/ 6447485 h 6857997"/>
              <a:gd name="connsiteX967" fmla="*/ 2276766 w 12188819"/>
              <a:gd name="connsiteY967" fmla="*/ 6431230 h 6857997"/>
              <a:gd name="connsiteX968" fmla="*/ 2265883 w 12188819"/>
              <a:gd name="connsiteY968" fmla="*/ 6420626 h 6857997"/>
              <a:gd name="connsiteX969" fmla="*/ 2249524 w 12188819"/>
              <a:gd name="connsiteY969" fmla="*/ 6416929 h 6857997"/>
              <a:gd name="connsiteX970" fmla="*/ 2107518 w 12188819"/>
              <a:gd name="connsiteY970" fmla="*/ 6416929 h 6857997"/>
              <a:gd name="connsiteX971" fmla="*/ 2085892 w 12188819"/>
              <a:gd name="connsiteY971" fmla="*/ 6422827 h 6857997"/>
              <a:gd name="connsiteX972" fmla="*/ 2071102 w 12188819"/>
              <a:gd name="connsiteY972" fmla="*/ 6441152 h 6857997"/>
              <a:gd name="connsiteX973" fmla="*/ 2065451 w 12188819"/>
              <a:gd name="connsiteY973" fmla="*/ 6470332 h 6857997"/>
              <a:gd name="connsiteX974" fmla="*/ 2071067 w 12188819"/>
              <a:gd name="connsiteY974" fmla="*/ 6498675 h 6857997"/>
              <a:gd name="connsiteX975" fmla="*/ 2086310 w 12188819"/>
              <a:gd name="connsiteY975" fmla="*/ 6516616 h 6857997"/>
              <a:gd name="connsiteX976" fmla="*/ 2108216 w 12188819"/>
              <a:gd name="connsiteY976" fmla="*/ 6522759 h 6857997"/>
              <a:gd name="connsiteX977" fmla="*/ 2126145 w 12188819"/>
              <a:gd name="connsiteY977" fmla="*/ 6518748 h 6857997"/>
              <a:gd name="connsiteX978" fmla="*/ 2143028 w 12188819"/>
              <a:gd name="connsiteY978" fmla="*/ 6506784 h 6857997"/>
              <a:gd name="connsiteX979" fmla="*/ 2143028 w 12188819"/>
              <a:gd name="connsiteY979" fmla="*/ 6468763 h 6857997"/>
              <a:gd name="connsiteX980" fmla="*/ 2107518 w 12188819"/>
              <a:gd name="connsiteY980" fmla="*/ 6468832 h 6857997"/>
              <a:gd name="connsiteX981" fmla="*/ 2107518 w 12188819"/>
              <a:gd name="connsiteY981" fmla="*/ 6480901 h 6857997"/>
              <a:gd name="connsiteX982" fmla="*/ 2132145 w 12188819"/>
              <a:gd name="connsiteY982" fmla="*/ 6480901 h 6857997"/>
              <a:gd name="connsiteX983" fmla="*/ 2132145 w 12188819"/>
              <a:gd name="connsiteY983" fmla="*/ 6499947 h 6857997"/>
              <a:gd name="connsiteX984" fmla="*/ 2121227 w 12188819"/>
              <a:gd name="connsiteY984" fmla="*/ 6507411 h 6857997"/>
              <a:gd name="connsiteX985" fmla="*/ 2107798 w 12188819"/>
              <a:gd name="connsiteY985" fmla="*/ 6510551 h 6857997"/>
              <a:gd name="connsiteX986" fmla="*/ 2085473 w 12188819"/>
              <a:gd name="connsiteY986" fmla="*/ 6500322 h 6857997"/>
              <a:gd name="connsiteX987" fmla="*/ 2076892 w 12188819"/>
              <a:gd name="connsiteY987" fmla="*/ 6469565 h 6857997"/>
              <a:gd name="connsiteX988" fmla="*/ 2080904 w 12188819"/>
              <a:gd name="connsiteY988" fmla="*/ 6446733 h 6857997"/>
              <a:gd name="connsiteX989" fmla="*/ 2091508 w 12188819"/>
              <a:gd name="connsiteY989" fmla="*/ 6432943 h 6857997"/>
              <a:gd name="connsiteX990" fmla="*/ 2107239 w 12188819"/>
              <a:gd name="connsiteY990" fmla="*/ 6428509 h 6857997"/>
              <a:gd name="connsiteX991" fmla="*/ 2118541 w 12188819"/>
              <a:gd name="connsiteY991" fmla="*/ 6430951 h 6857997"/>
              <a:gd name="connsiteX992" fmla="*/ 2126634 w 12188819"/>
              <a:gd name="connsiteY992" fmla="*/ 6437683 h 6857997"/>
              <a:gd name="connsiteX993" fmla="*/ 2131726 w 12188819"/>
              <a:gd name="connsiteY993" fmla="*/ 6450624 h 6857997"/>
              <a:gd name="connsiteX994" fmla="*/ 2141702 w 12188819"/>
              <a:gd name="connsiteY994" fmla="*/ 6447276 h 6857997"/>
              <a:gd name="connsiteX995" fmla="*/ 2135005 w 12188819"/>
              <a:gd name="connsiteY995" fmla="*/ 6430044 h 6857997"/>
              <a:gd name="connsiteX996" fmla="*/ 2123634 w 12188819"/>
              <a:gd name="connsiteY996" fmla="*/ 6420347 h 6857997"/>
              <a:gd name="connsiteX997" fmla="*/ 2107518 w 12188819"/>
              <a:gd name="connsiteY997" fmla="*/ 6416929 h 6857997"/>
              <a:gd name="connsiteX998" fmla="*/ 1516099 w 12188819"/>
              <a:gd name="connsiteY998" fmla="*/ 6416929 h 6857997"/>
              <a:gd name="connsiteX999" fmla="*/ 1494472 w 12188819"/>
              <a:gd name="connsiteY999" fmla="*/ 6424812 h 6857997"/>
              <a:gd name="connsiteX1000" fmla="*/ 1486449 w 12188819"/>
              <a:gd name="connsiteY1000" fmla="*/ 6445113 h 6857997"/>
              <a:gd name="connsiteX1001" fmla="*/ 1489240 w 12188819"/>
              <a:gd name="connsiteY1001" fmla="*/ 6457496 h 6857997"/>
              <a:gd name="connsiteX1002" fmla="*/ 1497053 w 12188819"/>
              <a:gd name="connsiteY1002" fmla="*/ 6466530 h 6857997"/>
              <a:gd name="connsiteX1003" fmla="*/ 1513936 w 12188819"/>
              <a:gd name="connsiteY1003" fmla="*/ 6473609 h 6857997"/>
              <a:gd name="connsiteX1004" fmla="*/ 1531272 w 12188819"/>
              <a:gd name="connsiteY1004" fmla="*/ 6479711 h 6857997"/>
              <a:gd name="connsiteX1005" fmla="*/ 1537272 w 12188819"/>
              <a:gd name="connsiteY1005" fmla="*/ 6485246 h 6857997"/>
              <a:gd name="connsiteX1006" fmla="*/ 1539260 w 12188819"/>
              <a:gd name="connsiteY1006" fmla="*/ 6493147 h 6857997"/>
              <a:gd name="connsiteX1007" fmla="*/ 1533784 w 12188819"/>
              <a:gd name="connsiteY1007" fmla="*/ 6505713 h 6857997"/>
              <a:gd name="connsiteX1008" fmla="*/ 1518401 w 12188819"/>
              <a:gd name="connsiteY1008" fmla="*/ 6510551 h 6857997"/>
              <a:gd name="connsiteX1009" fmla="*/ 1505983 w 12188819"/>
              <a:gd name="connsiteY1009" fmla="*/ 6507690 h 6857997"/>
              <a:gd name="connsiteX1010" fmla="*/ 1497507 w 12188819"/>
              <a:gd name="connsiteY1010" fmla="*/ 6500121 h 6857997"/>
              <a:gd name="connsiteX1011" fmla="*/ 1493705 w 12188819"/>
              <a:gd name="connsiteY1011" fmla="*/ 6486971 h 6857997"/>
              <a:gd name="connsiteX1012" fmla="*/ 1483240 w 12188819"/>
              <a:gd name="connsiteY1012" fmla="*/ 6488087 h 6857997"/>
              <a:gd name="connsiteX1013" fmla="*/ 1492833 w 12188819"/>
              <a:gd name="connsiteY1013" fmla="*/ 6513411 h 6857997"/>
              <a:gd name="connsiteX1014" fmla="*/ 1517633 w 12188819"/>
              <a:gd name="connsiteY1014" fmla="*/ 6522759 h 6857997"/>
              <a:gd name="connsiteX1015" fmla="*/ 1534691 w 12188819"/>
              <a:gd name="connsiteY1015" fmla="*/ 6518996 h 6857997"/>
              <a:gd name="connsiteX1016" fmla="*/ 1545887 w 12188819"/>
              <a:gd name="connsiteY1016" fmla="*/ 6508020 h 6857997"/>
              <a:gd name="connsiteX1017" fmla="*/ 1550004 w 12188819"/>
              <a:gd name="connsiteY1017" fmla="*/ 6492028 h 6857997"/>
              <a:gd name="connsiteX1018" fmla="*/ 1546089 w 12188819"/>
              <a:gd name="connsiteY1018" fmla="*/ 6476800 h 6857997"/>
              <a:gd name="connsiteX1019" fmla="*/ 1534503 w 12188819"/>
              <a:gd name="connsiteY1019" fmla="*/ 6466500 h 6857997"/>
              <a:gd name="connsiteX1020" fmla="*/ 1517071 w 12188819"/>
              <a:gd name="connsiteY1020" fmla="*/ 6460543 h 6857997"/>
              <a:gd name="connsiteX1021" fmla="*/ 1500752 w 12188819"/>
              <a:gd name="connsiteY1021" fmla="*/ 6453621 h 6857997"/>
              <a:gd name="connsiteX1022" fmla="*/ 1497123 w 12188819"/>
              <a:gd name="connsiteY1022" fmla="*/ 6443995 h 6857997"/>
              <a:gd name="connsiteX1023" fmla="*/ 1502076 w 12188819"/>
              <a:gd name="connsiteY1023" fmla="*/ 6433078 h 6857997"/>
              <a:gd name="connsiteX1024" fmla="*/ 1516448 w 12188819"/>
              <a:gd name="connsiteY1024" fmla="*/ 6428858 h 6857997"/>
              <a:gd name="connsiteX1025" fmla="*/ 1530854 w 12188819"/>
              <a:gd name="connsiteY1025" fmla="*/ 6433672 h 6857997"/>
              <a:gd name="connsiteX1026" fmla="*/ 1536818 w 12188819"/>
              <a:gd name="connsiteY1026" fmla="*/ 6448462 h 6857997"/>
              <a:gd name="connsiteX1027" fmla="*/ 1547492 w 12188819"/>
              <a:gd name="connsiteY1027" fmla="*/ 6447485 h 6857997"/>
              <a:gd name="connsiteX1028" fmla="*/ 1543341 w 12188819"/>
              <a:gd name="connsiteY1028" fmla="*/ 6431230 h 6857997"/>
              <a:gd name="connsiteX1029" fmla="*/ 1532458 w 12188819"/>
              <a:gd name="connsiteY1029" fmla="*/ 6420626 h 6857997"/>
              <a:gd name="connsiteX1030" fmla="*/ 1516099 w 12188819"/>
              <a:gd name="connsiteY1030" fmla="*/ 6416929 h 6857997"/>
              <a:gd name="connsiteX1031" fmla="*/ 999308 w 12188819"/>
              <a:gd name="connsiteY1031" fmla="*/ 6416929 h 6857997"/>
              <a:gd name="connsiteX1032" fmla="*/ 979197 w 12188819"/>
              <a:gd name="connsiteY1032" fmla="*/ 6422897 h 6857997"/>
              <a:gd name="connsiteX1033" fmla="*/ 964916 w 12188819"/>
              <a:gd name="connsiteY1033" fmla="*/ 6440559 h 6857997"/>
              <a:gd name="connsiteX1034" fmla="*/ 959644 w 12188819"/>
              <a:gd name="connsiteY1034" fmla="*/ 6469146 h 6857997"/>
              <a:gd name="connsiteX1035" fmla="*/ 964911 w 12188819"/>
              <a:gd name="connsiteY1035" fmla="*/ 6498815 h 6857997"/>
              <a:gd name="connsiteX1036" fmla="*/ 978445 w 12188819"/>
              <a:gd name="connsiteY1036" fmla="*/ 6517070 h 6857997"/>
              <a:gd name="connsiteX1037" fmla="*/ 998363 w 12188819"/>
              <a:gd name="connsiteY1037" fmla="*/ 6522759 h 6857997"/>
              <a:gd name="connsiteX1038" fmla="*/ 1020862 w 12188819"/>
              <a:gd name="connsiteY1038" fmla="*/ 6514283 h 6857997"/>
              <a:gd name="connsiteX1039" fmla="*/ 1033803 w 12188819"/>
              <a:gd name="connsiteY1039" fmla="*/ 6488575 h 6857997"/>
              <a:gd name="connsiteX1040" fmla="*/ 1022640 w 12188819"/>
              <a:gd name="connsiteY1040" fmla="*/ 6485157 h 6857997"/>
              <a:gd name="connsiteX1041" fmla="*/ 1013815 w 12188819"/>
              <a:gd name="connsiteY1041" fmla="*/ 6504726 h 6857997"/>
              <a:gd name="connsiteX1042" fmla="*/ 998154 w 12188819"/>
              <a:gd name="connsiteY1042" fmla="*/ 6511179 h 6857997"/>
              <a:gd name="connsiteX1043" fmla="*/ 978480 w 12188819"/>
              <a:gd name="connsiteY1043" fmla="*/ 6500671 h 6857997"/>
              <a:gd name="connsiteX1044" fmla="*/ 971086 w 12188819"/>
              <a:gd name="connsiteY1044" fmla="*/ 6469145 h 6857997"/>
              <a:gd name="connsiteX1045" fmla="*/ 974753 w 12188819"/>
              <a:gd name="connsiteY1045" fmla="*/ 6446175 h 6857997"/>
              <a:gd name="connsiteX1046" fmla="*/ 984568 w 12188819"/>
              <a:gd name="connsiteY1046" fmla="*/ 6432804 h 6857997"/>
              <a:gd name="connsiteX1047" fmla="*/ 999100 w 12188819"/>
              <a:gd name="connsiteY1047" fmla="*/ 6428509 h 6857997"/>
              <a:gd name="connsiteX1048" fmla="*/ 1021524 w 12188819"/>
              <a:gd name="connsiteY1048" fmla="*/ 6449787 h 6857997"/>
              <a:gd name="connsiteX1049" fmla="*/ 1032407 w 12188819"/>
              <a:gd name="connsiteY1049" fmla="*/ 6446648 h 6857997"/>
              <a:gd name="connsiteX1050" fmla="*/ 1020187 w 12188819"/>
              <a:gd name="connsiteY1050" fmla="*/ 6424480 h 6857997"/>
              <a:gd name="connsiteX1051" fmla="*/ 999308 w 12188819"/>
              <a:gd name="connsiteY1051" fmla="*/ 6416929 h 6857997"/>
              <a:gd name="connsiteX1052" fmla="*/ 10831507 w 12188819"/>
              <a:gd name="connsiteY1052" fmla="*/ 6415085 h 6857997"/>
              <a:gd name="connsiteX1053" fmla="*/ 10872790 w 12188819"/>
              <a:gd name="connsiteY1053" fmla="*/ 6415085 h 6857997"/>
              <a:gd name="connsiteX1054" fmla="*/ 10902944 w 12188819"/>
              <a:gd name="connsiteY1054" fmla="*/ 6430773 h 6857997"/>
              <a:gd name="connsiteX1055" fmla="*/ 10872790 w 12188819"/>
              <a:gd name="connsiteY1055" fmla="*/ 6446835 h 6857997"/>
              <a:gd name="connsiteX1056" fmla="*/ 10831507 w 12188819"/>
              <a:gd name="connsiteY1056" fmla="*/ 6446835 h 6857997"/>
              <a:gd name="connsiteX1057" fmla="*/ 11105169 w 12188819"/>
              <a:gd name="connsiteY1057" fmla="*/ 6411910 h 6857997"/>
              <a:gd name="connsiteX1058" fmla="*/ 11149006 w 12188819"/>
              <a:gd name="connsiteY1058" fmla="*/ 6455567 h 6857997"/>
              <a:gd name="connsiteX1059" fmla="*/ 11105169 w 12188819"/>
              <a:gd name="connsiteY1059" fmla="*/ 6499223 h 6857997"/>
              <a:gd name="connsiteX1060" fmla="*/ 11061694 w 12188819"/>
              <a:gd name="connsiteY1060" fmla="*/ 6454447 h 6857997"/>
              <a:gd name="connsiteX1061" fmla="*/ 11105169 w 12188819"/>
              <a:gd name="connsiteY1061" fmla="*/ 6411910 h 6857997"/>
              <a:gd name="connsiteX1062" fmla="*/ 11209332 w 12188819"/>
              <a:gd name="connsiteY1062" fmla="*/ 6394447 h 6857997"/>
              <a:gd name="connsiteX1063" fmla="*/ 11209332 w 12188819"/>
              <a:gd name="connsiteY1063" fmla="*/ 6518272 h 6857997"/>
              <a:gd name="connsiteX1064" fmla="*/ 11244507 w 12188819"/>
              <a:gd name="connsiteY1064" fmla="*/ 6518272 h 6857997"/>
              <a:gd name="connsiteX1065" fmla="*/ 11242694 w 12188819"/>
              <a:gd name="connsiteY1065" fmla="*/ 6424387 h 6857997"/>
              <a:gd name="connsiteX1066" fmla="*/ 11312681 w 12188819"/>
              <a:gd name="connsiteY1066" fmla="*/ 6518272 h 6857997"/>
              <a:gd name="connsiteX1067" fmla="*/ 11352207 w 12188819"/>
              <a:gd name="connsiteY1067" fmla="*/ 6518272 h 6857997"/>
              <a:gd name="connsiteX1068" fmla="*/ 11352207 w 12188819"/>
              <a:gd name="connsiteY1068" fmla="*/ 6394447 h 6857997"/>
              <a:gd name="connsiteX1069" fmla="*/ 11317395 w 12188819"/>
              <a:gd name="connsiteY1069" fmla="*/ 6394447 h 6857997"/>
              <a:gd name="connsiteX1070" fmla="*/ 11318845 w 12188819"/>
              <a:gd name="connsiteY1070" fmla="*/ 6483527 h 6857997"/>
              <a:gd name="connsiteX1071" fmla="*/ 11252485 w 12188819"/>
              <a:gd name="connsiteY1071" fmla="*/ 6394447 h 6857997"/>
              <a:gd name="connsiteX1072" fmla="*/ 10966444 w 12188819"/>
              <a:gd name="connsiteY1072" fmla="*/ 6394447 h 6857997"/>
              <a:gd name="connsiteX1073" fmla="*/ 10966444 w 12188819"/>
              <a:gd name="connsiteY1073" fmla="*/ 6518272 h 6857997"/>
              <a:gd name="connsiteX1074" fmla="*/ 11001369 w 12188819"/>
              <a:gd name="connsiteY1074" fmla="*/ 6518272 h 6857997"/>
              <a:gd name="connsiteX1075" fmla="*/ 11001369 w 12188819"/>
              <a:gd name="connsiteY1075" fmla="*/ 6394447 h 6857997"/>
              <a:gd name="connsiteX1076" fmla="*/ 10796582 w 12188819"/>
              <a:gd name="connsiteY1076" fmla="*/ 6394447 h 6857997"/>
              <a:gd name="connsiteX1077" fmla="*/ 10796582 w 12188819"/>
              <a:gd name="connsiteY1077" fmla="*/ 6518272 h 6857997"/>
              <a:gd name="connsiteX1078" fmla="*/ 10830878 w 12188819"/>
              <a:gd name="connsiteY1078" fmla="*/ 6518272 h 6857997"/>
              <a:gd name="connsiteX1079" fmla="*/ 10830878 w 12188819"/>
              <a:gd name="connsiteY1079" fmla="*/ 6469481 h 6857997"/>
              <a:gd name="connsiteX1080" fmla="*/ 10871377 w 12188819"/>
              <a:gd name="connsiteY1080" fmla="*/ 6469481 h 6857997"/>
              <a:gd name="connsiteX1081" fmla="*/ 10907133 w 12188819"/>
              <a:gd name="connsiteY1081" fmla="*/ 6518272 h 6857997"/>
              <a:gd name="connsiteX1082" fmla="*/ 10945807 w 12188819"/>
              <a:gd name="connsiteY1082" fmla="*/ 6518272 h 6857997"/>
              <a:gd name="connsiteX1083" fmla="*/ 10905308 w 12188819"/>
              <a:gd name="connsiteY1083" fmla="*/ 6466524 h 6857997"/>
              <a:gd name="connsiteX1084" fmla="*/ 10938145 w 12188819"/>
              <a:gd name="connsiteY1084" fmla="*/ 6431410 h 6857997"/>
              <a:gd name="connsiteX1085" fmla="*/ 10881228 w 12188819"/>
              <a:gd name="connsiteY1085" fmla="*/ 6394447 h 6857997"/>
              <a:gd name="connsiteX1086" fmla="*/ 10728319 w 12188819"/>
              <a:gd name="connsiteY1086" fmla="*/ 6394447 h 6857997"/>
              <a:gd name="connsiteX1087" fmla="*/ 10728319 w 12188819"/>
              <a:gd name="connsiteY1087" fmla="*/ 6518272 h 6857997"/>
              <a:gd name="connsiteX1088" fmla="*/ 10763244 w 12188819"/>
              <a:gd name="connsiteY1088" fmla="*/ 6518272 h 6857997"/>
              <a:gd name="connsiteX1089" fmla="*/ 10763244 w 12188819"/>
              <a:gd name="connsiteY1089" fmla="*/ 6394447 h 6857997"/>
              <a:gd name="connsiteX1090" fmla="*/ 10605817 w 12188819"/>
              <a:gd name="connsiteY1090" fmla="*/ 6394447 h 6857997"/>
              <a:gd name="connsiteX1091" fmla="*/ 10548932 w 12188819"/>
              <a:gd name="connsiteY1091" fmla="*/ 6432149 h 6857997"/>
              <a:gd name="connsiteX1092" fmla="*/ 10602918 w 12188819"/>
              <a:gd name="connsiteY1092" fmla="*/ 6468003 h 6857997"/>
              <a:gd name="connsiteX1093" fmla="*/ 10643136 w 12188819"/>
              <a:gd name="connsiteY1093" fmla="*/ 6468003 h 6857997"/>
              <a:gd name="connsiteX1094" fmla="*/ 10667411 w 12188819"/>
              <a:gd name="connsiteY1094" fmla="*/ 6482049 h 6857997"/>
              <a:gd name="connsiteX1095" fmla="*/ 10640962 w 12188819"/>
              <a:gd name="connsiteY1095" fmla="*/ 6496095 h 6857997"/>
              <a:gd name="connsiteX1096" fmla="*/ 10555454 w 12188819"/>
              <a:gd name="connsiteY1096" fmla="*/ 6496095 h 6857997"/>
              <a:gd name="connsiteX1097" fmla="*/ 10555454 w 12188819"/>
              <a:gd name="connsiteY1097" fmla="*/ 6518272 h 6857997"/>
              <a:gd name="connsiteX1098" fmla="*/ 10646397 w 12188819"/>
              <a:gd name="connsiteY1098" fmla="*/ 6518272 h 6857997"/>
              <a:gd name="connsiteX1099" fmla="*/ 10702919 w 12188819"/>
              <a:gd name="connsiteY1099" fmla="*/ 6480940 h 6857997"/>
              <a:gd name="connsiteX1100" fmla="*/ 10651469 w 12188819"/>
              <a:gd name="connsiteY1100" fmla="*/ 6446195 h 6857997"/>
              <a:gd name="connsiteX1101" fmla="*/ 10606179 w 12188819"/>
              <a:gd name="connsiteY1101" fmla="*/ 6446195 h 6857997"/>
              <a:gd name="connsiteX1102" fmla="*/ 10584802 w 12188819"/>
              <a:gd name="connsiteY1102" fmla="*/ 6432519 h 6857997"/>
              <a:gd name="connsiteX1103" fmla="*/ 10610889 w 12188819"/>
              <a:gd name="connsiteY1103" fmla="*/ 6416255 h 6857997"/>
              <a:gd name="connsiteX1104" fmla="*/ 10694948 w 12188819"/>
              <a:gd name="connsiteY1104" fmla="*/ 6416255 h 6857997"/>
              <a:gd name="connsiteX1105" fmla="*/ 10694948 w 12188819"/>
              <a:gd name="connsiteY1105" fmla="*/ 6394447 h 6857997"/>
              <a:gd name="connsiteX1106" fmla="*/ 10382244 w 12188819"/>
              <a:gd name="connsiteY1106" fmla="*/ 6394447 h 6857997"/>
              <a:gd name="connsiteX1107" fmla="*/ 10382244 w 12188819"/>
              <a:gd name="connsiteY1107" fmla="*/ 6518272 h 6857997"/>
              <a:gd name="connsiteX1108" fmla="*/ 10417145 w 12188819"/>
              <a:gd name="connsiteY1108" fmla="*/ 6518272 h 6857997"/>
              <a:gd name="connsiteX1109" fmla="*/ 10415691 w 12188819"/>
              <a:gd name="connsiteY1109" fmla="*/ 6424387 h 6857997"/>
              <a:gd name="connsiteX1110" fmla="*/ 10485856 w 12188819"/>
              <a:gd name="connsiteY1110" fmla="*/ 6518272 h 6857997"/>
              <a:gd name="connsiteX1111" fmla="*/ 10525119 w 12188819"/>
              <a:gd name="connsiteY1111" fmla="*/ 6518272 h 6857997"/>
              <a:gd name="connsiteX1112" fmla="*/ 10525119 w 12188819"/>
              <a:gd name="connsiteY1112" fmla="*/ 6394447 h 6857997"/>
              <a:gd name="connsiteX1113" fmla="*/ 10490582 w 12188819"/>
              <a:gd name="connsiteY1113" fmla="*/ 6394447 h 6857997"/>
              <a:gd name="connsiteX1114" fmla="*/ 10492036 w 12188819"/>
              <a:gd name="connsiteY1114" fmla="*/ 6483527 h 6857997"/>
              <a:gd name="connsiteX1115" fmla="*/ 10425506 w 12188819"/>
              <a:gd name="connsiteY1115" fmla="*/ 6394447 h 6857997"/>
              <a:gd name="connsiteX1116" fmla="*/ 10295714 w 12188819"/>
              <a:gd name="connsiteY1116" fmla="*/ 6394447 h 6857997"/>
              <a:gd name="connsiteX1117" fmla="*/ 10220319 w 12188819"/>
              <a:gd name="connsiteY1117" fmla="*/ 6458393 h 6857997"/>
              <a:gd name="connsiteX1118" fmla="*/ 10245092 w 12188819"/>
              <a:gd name="connsiteY1118" fmla="*/ 6507183 h 6857997"/>
              <a:gd name="connsiteX1119" fmla="*/ 10294996 w 12188819"/>
              <a:gd name="connsiteY1119" fmla="*/ 6518272 h 6857997"/>
              <a:gd name="connsiteX1120" fmla="*/ 10352081 w 12188819"/>
              <a:gd name="connsiteY1120" fmla="*/ 6518272 h 6857997"/>
              <a:gd name="connsiteX1121" fmla="*/ 10352081 w 12188819"/>
              <a:gd name="connsiteY1121" fmla="*/ 6496464 h 6857997"/>
              <a:gd name="connsiteX1122" fmla="*/ 10296432 w 12188819"/>
              <a:gd name="connsiteY1122" fmla="*/ 6496464 h 6857997"/>
              <a:gd name="connsiteX1123" fmla="*/ 10258376 w 12188819"/>
              <a:gd name="connsiteY1123" fmla="*/ 6466155 h 6857997"/>
              <a:gd name="connsiteX1124" fmla="*/ 10352081 w 12188819"/>
              <a:gd name="connsiteY1124" fmla="*/ 6466155 h 6857997"/>
              <a:gd name="connsiteX1125" fmla="*/ 10352081 w 12188819"/>
              <a:gd name="connsiteY1125" fmla="*/ 6444717 h 6857997"/>
              <a:gd name="connsiteX1126" fmla="*/ 10258376 w 12188819"/>
              <a:gd name="connsiteY1126" fmla="*/ 6444717 h 6857997"/>
              <a:gd name="connsiteX1127" fmla="*/ 10296432 w 12188819"/>
              <a:gd name="connsiteY1127" fmla="*/ 6415886 h 6857997"/>
              <a:gd name="connsiteX1128" fmla="*/ 10352081 w 12188819"/>
              <a:gd name="connsiteY1128" fmla="*/ 6415886 h 6857997"/>
              <a:gd name="connsiteX1129" fmla="*/ 10352081 w 12188819"/>
              <a:gd name="connsiteY1129" fmla="*/ 6394447 h 6857997"/>
              <a:gd name="connsiteX1130" fmla="*/ 10107342 w 12188819"/>
              <a:gd name="connsiteY1130" fmla="*/ 6394447 h 6857997"/>
              <a:gd name="connsiteX1131" fmla="*/ 10050457 w 12188819"/>
              <a:gd name="connsiteY1131" fmla="*/ 6432149 h 6857997"/>
              <a:gd name="connsiteX1132" fmla="*/ 10104443 w 12188819"/>
              <a:gd name="connsiteY1132" fmla="*/ 6468003 h 6857997"/>
              <a:gd name="connsiteX1133" fmla="*/ 10144661 w 12188819"/>
              <a:gd name="connsiteY1133" fmla="*/ 6468003 h 6857997"/>
              <a:gd name="connsiteX1134" fmla="*/ 10168574 w 12188819"/>
              <a:gd name="connsiteY1134" fmla="*/ 6482049 h 6857997"/>
              <a:gd name="connsiteX1135" fmla="*/ 10142125 w 12188819"/>
              <a:gd name="connsiteY1135" fmla="*/ 6496095 h 6857997"/>
              <a:gd name="connsiteX1136" fmla="*/ 10056979 w 12188819"/>
              <a:gd name="connsiteY1136" fmla="*/ 6496095 h 6857997"/>
              <a:gd name="connsiteX1137" fmla="*/ 10056979 w 12188819"/>
              <a:gd name="connsiteY1137" fmla="*/ 6518272 h 6857997"/>
              <a:gd name="connsiteX1138" fmla="*/ 10147559 w 12188819"/>
              <a:gd name="connsiteY1138" fmla="*/ 6518272 h 6857997"/>
              <a:gd name="connsiteX1139" fmla="*/ 10204444 w 12188819"/>
              <a:gd name="connsiteY1139" fmla="*/ 6480940 h 6857997"/>
              <a:gd name="connsiteX1140" fmla="*/ 10152632 w 12188819"/>
              <a:gd name="connsiteY1140" fmla="*/ 6446195 h 6857997"/>
              <a:gd name="connsiteX1141" fmla="*/ 10107704 w 12188819"/>
              <a:gd name="connsiteY1141" fmla="*/ 6446195 h 6857997"/>
              <a:gd name="connsiteX1142" fmla="*/ 10085965 w 12188819"/>
              <a:gd name="connsiteY1142" fmla="*/ 6432519 h 6857997"/>
              <a:gd name="connsiteX1143" fmla="*/ 10112414 w 12188819"/>
              <a:gd name="connsiteY1143" fmla="*/ 6416255 h 6857997"/>
              <a:gd name="connsiteX1144" fmla="*/ 10196473 w 12188819"/>
              <a:gd name="connsiteY1144" fmla="*/ 6416255 h 6857997"/>
              <a:gd name="connsiteX1145" fmla="*/ 10196473 w 12188819"/>
              <a:gd name="connsiteY1145" fmla="*/ 6394447 h 6857997"/>
              <a:gd name="connsiteX1146" fmla="*/ 11106144 w 12188819"/>
              <a:gd name="connsiteY1146" fmla="*/ 6391272 h 6857997"/>
              <a:gd name="connsiteX1147" fmla="*/ 11025182 w 12188819"/>
              <a:gd name="connsiteY1147" fmla="*/ 6454277 h 6857997"/>
              <a:gd name="connsiteX1148" fmla="*/ 11106144 w 12188819"/>
              <a:gd name="connsiteY1148" fmla="*/ 6519860 h 6857997"/>
              <a:gd name="connsiteX1149" fmla="*/ 11187107 w 12188819"/>
              <a:gd name="connsiteY1149" fmla="*/ 6455382 h 6857997"/>
              <a:gd name="connsiteX1150" fmla="*/ 11106144 w 12188819"/>
              <a:gd name="connsiteY1150" fmla="*/ 6391272 h 6857997"/>
              <a:gd name="connsiteX1151" fmla="*/ 0 w 12188819"/>
              <a:gd name="connsiteY1151" fmla="*/ 0 h 6857997"/>
              <a:gd name="connsiteX1152" fmla="*/ 12188819 w 12188819"/>
              <a:gd name="connsiteY1152" fmla="*/ 0 h 6857997"/>
              <a:gd name="connsiteX1153" fmla="*/ 12188819 w 12188819"/>
              <a:gd name="connsiteY1153" fmla="*/ 6857997 h 6857997"/>
              <a:gd name="connsiteX1154" fmla="*/ 0 w 12188819"/>
              <a:gd name="connsiteY1154" fmla="*/ 6857997 h 6857997"/>
              <a:gd name="connsiteX1155" fmla="*/ 0 w 12188819"/>
              <a:gd name="connsiteY1155" fmla="*/ 6237284 h 6857997"/>
              <a:gd name="connsiteX1156" fmla="*/ 6095994 w 12188819"/>
              <a:gd name="connsiteY1156" fmla="*/ 6237284 h 6857997"/>
              <a:gd name="connsiteX1157" fmla="*/ 6095994 w 12188819"/>
              <a:gd name="connsiteY1157" fmla="*/ 3141659 h 6857997"/>
              <a:gd name="connsiteX1158" fmla="*/ 0 w 12188819"/>
              <a:gd name="connsiteY1158" fmla="*/ 3141659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</a:cxnLst>
            <a:rect l="l" t="t" r="r" b="b"/>
            <a:pathLst>
              <a:path w="12188819" h="6857997">
                <a:moveTo>
                  <a:pt x="11165506" y="6580185"/>
                </a:moveTo>
                <a:lnTo>
                  <a:pt x="11175994" y="6599235"/>
                </a:lnTo>
                <a:lnTo>
                  <a:pt x="11155357" y="6599235"/>
                </a:lnTo>
                <a:close/>
                <a:moveTo>
                  <a:pt x="11082332" y="6580185"/>
                </a:moveTo>
                <a:lnTo>
                  <a:pt x="11099587" y="6580185"/>
                </a:lnTo>
                <a:cubicBezTo>
                  <a:pt x="11109596" y="6580185"/>
                  <a:pt x="11114082" y="6581522"/>
                  <a:pt x="11114082" y="6586535"/>
                </a:cubicBezTo>
                <a:cubicBezTo>
                  <a:pt x="11114082" y="6590880"/>
                  <a:pt x="11109596" y="6592885"/>
                  <a:pt x="11100623" y="6592885"/>
                </a:cubicBezTo>
                <a:lnTo>
                  <a:pt x="11082332" y="6592885"/>
                </a:lnTo>
                <a:close/>
                <a:moveTo>
                  <a:pt x="10714032" y="6580185"/>
                </a:moveTo>
                <a:lnTo>
                  <a:pt x="10733599" y="6580185"/>
                </a:lnTo>
                <a:cubicBezTo>
                  <a:pt x="10743021" y="6580185"/>
                  <a:pt x="10747369" y="6581196"/>
                  <a:pt x="10747369" y="6585573"/>
                </a:cubicBezTo>
                <a:cubicBezTo>
                  <a:pt x="10747369" y="6589951"/>
                  <a:pt x="10743021" y="6591298"/>
                  <a:pt x="10733599" y="6591298"/>
                </a:cubicBezTo>
                <a:lnTo>
                  <a:pt x="10714032" y="6591298"/>
                </a:lnTo>
                <a:close/>
                <a:moveTo>
                  <a:pt x="10918204" y="6578597"/>
                </a:moveTo>
                <a:cubicBezTo>
                  <a:pt x="10931791" y="6578597"/>
                  <a:pt x="10937869" y="6584093"/>
                  <a:pt x="10937869" y="6595449"/>
                </a:cubicBezTo>
                <a:cubicBezTo>
                  <a:pt x="10937869" y="6606440"/>
                  <a:pt x="10931791" y="6611935"/>
                  <a:pt x="10918204" y="6611935"/>
                </a:cubicBezTo>
                <a:cubicBezTo>
                  <a:pt x="10904260" y="6611935"/>
                  <a:pt x="10898182" y="6606440"/>
                  <a:pt x="10898182" y="6595083"/>
                </a:cubicBezTo>
                <a:cubicBezTo>
                  <a:pt x="10898182" y="6584093"/>
                  <a:pt x="10904618" y="6578597"/>
                  <a:pt x="10918204" y="6578597"/>
                </a:cubicBezTo>
                <a:close/>
                <a:moveTo>
                  <a:pt x="10651147" y="6578597"/>
                </a:moveTo>
                <a:cubicBezTo>
                  <a:pt x="10665091" y="6578597"/>
                  <a:pt x="10671169" y="6584093"/>
                  <a:pt x="10671169" y="6595449"/>
                </a:cubicBezTo>
                <a:cubicBezTo>
                  <a:pt x="10671169" y="6606440"/>
                  <a:pt x="10665091" y="6611935"/>
                  <a:pt x="10651147" y="6611935"/>
                </a:cubicBezTo>
                <a:cubicBezTo>
                  <a:pt x="10637560" y="6611935"/>
                  <a:pt x="10631482" y="6606440"/>
                  <a:pt x="10631482" y="6595083"/>
                </a:cubicBezTo>
                <a:cubicBezTo>
                  <a:pt x="10631482" y="6584093"/>
                  <a:pt x="10637918" y="6578597"/>
                  <a:pt x="10651147" y="6578597"/>
                </a:cubicBezTo>
                <a:close/>
                <a:moveTo>
                  <a:pt x="11280769" y="6570660"/>
                </a:moveTo>
                <a:lnTo>
                  <a:pt x="11309328" y="6598084"/>
                </a:lnTo>
                <a:lnTo>
                  <a:pt x="11309328" y="6619873"/>
                </a:lnTo>
                <a:lnTo>
                  <a:pt x="11324873" y="6619873"/>
                </a:lnTo>
                <a:lnTo>
                  <a:pt x="11324873" y="6598084"/>
                </a:lnTo>
                <a:lnTo>
                  <a:pt x="11353794" y="6570660"/>
                </a:lnTo>
                <a:lnTo>
                  <a:pt x="11335719" y="6570660"/>
                </a:lnTo>
                <a:lnTo>
                  <a:pt x="11316920" y="6589444"/>
                </a:lnTo>
                <a:lnTo>
                  <a:pt x="11298483" y="6570660"/>
                </a:lnTo>
                <a:close/>
                <a:moveTo>
                  <a:pt x="11210919" y="6570660"/>
                </a:moveTo>
                <a:lnTo>
                  <a:pt x="11210919" y="6619873"/>
                </a:lnTo>
                <a:lnTo>
                  <a:pt x="11227405" y="6619873"/>
                </a:lnTo>
                <a:lnTo>
                  <a:pt x="11226672" y="6582682"/>
                </a:lnTo>
                <a:lnTo>
                  <a:pt x="11259277" y="6619873"/>
                </a:lnTo>
                <a:lnTo>
                  <a:pt x="11277594" y="6619873"/>
                </a:lnTo>
                <a:lnTo>
                  <a:pt x="11277594" y="6570660"/>
                </a:lnTo>
                <a:lnTo>
                  <a:pt x="11261475" y="6570660"/>
                </a:lnTo>
                <a:lnTo>
                  <a:pt x="11262207" y="6605973"/>
                </a:lnTo>
                <a:lnTo>
                  <a:pt x="11231068" y="6570660"/>
                </a:lnTo>
                <a:close/>
                <a:moveTo>
                  <a:pt x="11158246" y="6570660"/>
                </a:moveTo>
                <a:lnTo>
                  <a:pt x="11126782" y="6619873"/>
                </a:lnTo>
                <a:lnTo>
                  <a:pt x="11143229" y="6619873"/>
                </a:lnTo>
                <a:lnTo>
                  <a:pt x="11150022" y="6608227"/>
                </a:lnTo>
                <a:lnTo>
                  <a:pt x="11181844" y="6608227"/>
                </a:lnTo>
                <a:lnTo>
                  <a:pt x="11188637" y="6619873"/>
                </a:lnTo>
                <a:lnTo>
                  <a:pt x="11206157" y="6619873"/>
                </a:lnTo>
                <a:lnTo>
                  <a:pt x="11174693" y="6570660"/>
                </a:lnTo>
                <a:close/>
                <a:moveTo>
                  <a:pt x="11066457" y="6570660"/>
                </a:moveTo>
                <a:lnTo>
                  <a:pt x="11066457" y="6619873"/>
                </a:lnTo>
                <a:lnTo>
                  <a:pt x="11081751" y="6619873"/>
                </a:lnTo>
                <a:lnTo>
                  <a:pt x="11081751" y="6602592"/>
                </a:lnTo>
                <a:lnTo>
                  <a:pt x="11100601" y="6602592"/>
                </a:lnTo>
                <a:cubicBezTo>
                  <a:pt x="11109848" y="6602592"/>
                  <a:pt x="11116962" y="6602592"/>
                  <a:pt x="11123008" y="6599587"/>
                </a:cubicBezTo>
                <a:cubicBezTo>
                  <a:pt x="11128699" y="6596957"/>
                  <a:pt x="11131544" y="6592825"/>
                  <a:pt x="11131544" y="6586814"/>
                </a:cubicBezTo>
                <a:cubicBezTo>
                  <a:pt x="11131544" y="6580803"/>
                  <a:pt x="11127987" y="6575920"/>
                  <a:pt x="11121585" y="6573290"/>
                </a:cubicBezTo>
                <a:cubicBezTo>
                  <a:pt x="11116962" y="6571412"/>
                  <a:pt x="11109848" y="6570660"/>
                  <a:pt x="11099890" y="6570660"/>
                </a:cubicBezTo>
                <a:close/>
                <a:moveTo>
                  <a:pt x="10966444" y="6570660"/>
                </a:moveTo>
                <a:lnTo>
                  <a:pt x="10966444" y="6619873"/>
                </a:lnTo>
                <a:lnTo>
                  <a:pt x="10982333" y="6619873"/>
                </a:lnTo>
                <a:lnTo>
                  <a:pt x="10980888" y="6581179"/>
                </a:lnTo>
                <a:lnTo>
                  <a:pt x="11000749" y="6619873"/>
                </a:lnTo>
                <a:lnTo>
                  <a:pt x="11017360" y="6619873"/>
                </a:lnTo>
                <a:lnTo>
                  <a:pt x="11036498" y="6581555"/>
                </a:lnTo>
                <a:lnTo>
                  <a:pt x="11035054" y="6619873"/>
                </a:lnTo>
                <a:lnTo>
                  <a:pt x="11050581" y="6619873"/>
                </a:lnTo>
                <a:lnTo>
                  <a:pt x="11050581" y="6570660"/>
                </a:lnTo>
                <a:lnTo>
                  <a:pt x="11027470" y="6570660"/>
                </a:lnTo>
                <a:lnTo>
                  <a:pt x="11008693" y="6608227"/>
                </a:lnTo>
                <a:lnTo>
                  <a:pt x="10989555" y="6570660"/>
                </a:lnTo>
                <a:close/>
                <a:moveTo>
                  <a:pt x="10918025" y="6570660"/>
                </a:moveTo>
                <a:cubicBezTo>
                  <a:pt x="10892671" y="6570660"/>
                  <a:pt x="10880719" y="6578259"/>
                  <a:pt x="10880719" y="6594543"/>
                </a:cubicBezTo>
                <a:cubicBezTo>
                  <a:pt x="10880719" y="6611912"/>
                  <a:pt x="10891947" y="6619873"/>
                  <a:pt x="10918025" y="6619873"/>
                </a:cubicBezTo>
                <a:cubicBezTo>
                  <a:pt x="10943379" y="6619873"/>
                  <a:pt x="10955331" y="6611912"/>
                  <a:pt x="10955331" y="6595267"/>
                </a:cubicBezTo>
                <a:cubicBezTo>
                  <a:pt x="10955331" y="6578259"/>
                  <a:pt x="10943379" y="6570660"/>
                  <a:pt x="10918025" y="6570660"/>
                </a:cubicBezTo>
                <a:close/>
                <a:moveTo>
                  <a:pt x="10848147" y="6570660"/>
                </a:moveTo>
                <a:cubicBezTo>
                  <a:pt x="10823747" y="6570660"/>
                  <a:pt x="10812457" y="6578925"/>
                  <a:pt x="10812457" y="6596206"/>
                </a:cubicBezTo>
                <a:cubicBezTo>
                  <a:pt x="10812457" y="6605222"/>
                  <a:pt x="10816463" y="6611608"/>
                  <a:pt x="10824111" y="6615365"/>
                </a:cubicBezTo>
                <a:cubicBezTo>
                  <a:pt x="10831395" y="6619498"/>
                  <a:pt x="10838314" y="6619873"/>
                  <a:pt x="10847419" y="6619873"/>
                </a:cubicBezTo>
                <a:lnTo>
                  <a:pt x="10874369" y="6619873"/>
                </a:lnTo>
                <a:lnTo>
                  <a:pt x="10874369" y="6611233"/>
                </a:lnTo>
                <a:lnTo>
                  <a:pt x="10848147" y="6611233"/>
                </a:lnTo>
                <a:cubicBezTo>
                  <a:pt x="10835037" y="6611233"/>
                  <a:pt x="10829938" y="6607476"/>
                  <a:pt x="10829938" y="6596582"/>
                </a:cubicBezTo>
                <a:cubicBezTo>
                  <a:pt x="10829938" y="6584560"/>
                  <a:pt x="10835037" y="6579301"/>
                  <a:pt x="10848147" y="6579301"/>
                </a:cubicBezTo>
                <a:lnTo>
                  <a:pt x="10874369" y="6579301"/>
                </a:lnTo>
                <a:lnTo>
                  <a:pt x="10874369" y="6570660"/>
                </a:lnTo>
                <a:close/>
                <a:moveTo>
                  <a:pt x="10698157" y="6570660"/>
                </a:moveTo>
                <a:lnTo>
                  <a:pt x="10698157" y="6619873"/>
                </a:lnTo>
                <a:lnTo>
                  <a:pt x="10714049" y="6619873"/>
                </a:lnTo>
                <a:lnTo>
                  <a:pt x="10714049" y="6600714"/>
                </a:lnTo>
                <a:lnTo>
                  <a:pt x="10733267" y="6600714"/>
                </a:lnTo>
                <a:lnTo>
                  <a:pt x="10749898" y="6619873"/>
                </a:lnTo>
                <a:lnTo>
                  <a:pt x="10768007" y="6619873"/>
                </a:lnTo>
                <a:lnTo>
                  <a:pt x="10749159" y="6599211"/>
                </a:lnTo>
                <a:cubicBezTo>
                  <a:pt x="10758768" y="6598084"/>
                  <a:pt x="10764311" y="6593201"/>
                  <a:pt x="10764311" y="6585687"/>
                </a:cubicBezTo>
                <a:cubicBezTo>
                  <a:pt x="10764311" y="6575168"/>
                  <a:pt x="10755811" y="6570660"/>
                  <a:pt x="10737702" y="6570660"/>
                </a:cubicBezTo>
                <a:close/>
                <a:moveTo>
                  <a:pt x="10651325" y="6570660"/>
                </a:moveTo>
                <a:cubicBezTo>
                  <a:pt x="10626334" y="6570660"/>
                  <a:pt x="10614019" y="6578259"/>
                  <a:pt x="10614019" y="6594543"/>
                </a:cubicBezTo>
                <a:cubicBezTo>
                  <a:pt x="10614019" y="6611912"/>
                  <a:pt x="10625609" y="6619873"/>
                  <a:pt x="10651325" y="6619873"/>
                </a:cubicBezTo>
                <a:cubicBezTo>
                  <a:pt x="10677041" y="6619873"/>
                  <a:pt x="10688631" y="6611912"/>
                  <a:pt x="10688631" y="6595267"/>
                </a:cubicBezTo>
                <a:cubicBezTo>
                  <a:pt x="10688631" y="6578259"/>
                  <a:pt x="10677041" y="6570660"/>
                  <a:pt x="10651325" y="6570660"/>
                </a:cubicBezTo>
                <a:close/>
                <a:moveTo>
                  <a:pt x="10561891" y="6570660"/>
                </a:moveTo>
                <a:cubicBezTo>
                  <a:pt x="10544429" y="6570660"/>
                  <a:pt x="10536232" y="6575168"/>
                  <a:pt x="10536232" y="6585687"/>
                </a:cubicBezTo>
                <a:cubicBezTo>
                  <a:pt x="10536232" y="6595455"/>
                  <a:pt x="10543716" y="6599963"/>
                  <a:pt x="10560822" y="6599963"/>
                </a:cubicBezTo>
                <a:lnTo>
                  <a:pt x="10578997" y="6599963"/>
                </a:lnTo>
                <a:cubicBezTo>
                  <a:pt x="10586481" y="6599963"/>
                  <a:pt x="10590045" y="6601090"/>
                  <a:pt x="10590045" y="6605598"/>
                </a:cubicBezTo>
                <a:cubicBezTo>
                  <a:pt x="10590045" y="6609730"/>
                  <a:pt x="10586125" y="6611233"/>
                  <a:pt x="10577928" y="6611233"/>
                </a:cubicBezTo>
                <a:lnTo>
                  <a:pt x="10539083" y="6611233"/>
                </a:lnTo>
                <a:lnTo>
                  <a:pt x="10539083" y="6619873"/>
                </a:lnTo>
                <a:lnTo>
                  <a:pt x="10580423" y="6619873"/>
                </a:lnTo>
                <a:cubicBezTo>
                  <a:pt x="10597885" y="6619873"/>
                  <a:pt x="10606082" y="6615365"/>
                  <a:pt x="10606082" y="6605222"/>
                </a:cubicBezTo>
                <a:cubicBezTo>
                  <a:pt x="10606082" y="6595079"/>
                  <a:pt x="10598954" y="6591322"/>
                  <a:pt x="10582561" y="6591322"/>
                </a:cubicBezTo>
                <a:lnTo>
                  <a:pt x="10562248" y="6591322"/>
                </a:lnTo>
                <a:cubicBezTo>
                  <a:pt x="10555833" y="6591322"/>
                  <a:pt x="10552269" y="6589444"/>
                  <a:pt x="10552269" y="6586063"/>
                </a:cubicBezTo>
                <a:cubicBezTo>
                  <a:pt x="10552269" y="6581555"/>
                  <a:pt x="10556189" y="6579676"/>
                  <a:pt x="10564386" y="6579676"/>
                </a:cubicBezTo>
                <a:lnTo>
                  <a:pt x="10602518" y="6579676"/>
                </a:lnTo>
                <a:lnTo>
                  <a:pt x="10602518" y="6570660"/>
                </a:lnTo>
                <a:close/>
                <a:moveTo>
                  <a:pt x="10458444" y="6570660"/>
                </a:moveTo>
                <a:lnTo>
                  <a:pt x="10458444" y="6619873"/>
                </a:lnTo>
                <a:lnTo>
                  <a:pt x="10474930" y="6619873"/>
                </a:lnTo>
                <a:lnTo>
                  <a:pt x="10474197" y="6582682"/>
                </a:lnTo>
                <a:lnTo>
                  <a:pt x="10506802" y="6619873"/>
                </a:lnTo>
                <a:lnTo>
                  <a:pt x="10525119" y="6619873"/>
                </a:lnTo>
                <a:lnTo>
                  <a:pt x="10525119" y="6570660"/>
                </a:lnTo>
                <a:lnTo>
                  <a:pt x="10509000" y="6570660"/>
                </a:lnTo>
                <a:lnTo>
                  <a:pt x="10509732" y="6605973"/>
                </a:lnTo>
                <a:lnTo>
                  <a:pt x="10478593" y="6570660"/>
                </a:lnTo>
                <a:close/>
                <a:moveTo>
                  <a:pt x="10418456" y="6570660"/>
                </a:moveTo>
                <a:cubicBezTo>
                  <a:pt x="10394898" y="6570660"/>
                  <a:pt x="10383832" y="6578925"/>
                  <a:pt x="10383832" y="6596206"/>
                </a:cubicBezTo>
                <a:cubicBezTo>
                  <a:pt x="10383832" y="6605222"/>
                  <a:pt x="10387402" y="6611608"/>
                  <a:pt x="10395254" y="6615365"/>
                </a:cubicBezTo>
                <a:cubicBezTo>
                  <a:pt x="10402394" y="6619498"/>
                  <a:pt x="10409176" y="6619873"/>
                  <a:pt x="10418099" y="6619873"/>
                </a:cubicBezTo>
                <a:lnTo>
                  <a:pt x="10444157" y="6619873"/>
                </a:lnTo>
                <a:lnTo>
                  <a:pt x="10444157" y="6611233"/>
                </a:lnTo>
                <a:lnTo>
                  <a:pt x="10418813" y="6611233"/>
                </a:lnTo>
                <a:cubicBezTo>
                  <a:pt x="10406677" y="6611233"/>
                  <a:pt x="10401323" y="6608227"/>
                  <a:pt x="10401323" y="6599211"/>
                </a:cubicBezTo>
                <a:lnTo>
                  <a:pt x="10444157" y="6599211"/>
                </a:lnTo>
                <a:lnTo>
                  <a:pt x="10444157" y="6590571"/>
                </a:lnTo>
                <a:lnTo>
                  <a:pt x="10401323" y="6590571"/>
                </a:lnTo>
                <a:cubicBezTo>
                  <a:pt x="10402037" y="6583057"/>
                  <a:pt x="10407748" y="6579301"/>
                  <a:pt x="10418813" y="6579301"/>
                </a:cubicBezTo>
                <a:lnTo>
                  <a:pt x="10444157" y="6579301"/>
                </a:lnTo>
                <a:lnTo>
                  <a:pt x="10444157" y="6570660"/>
                </a:lnTo>
                <a:close/>
                <a:moveTo>
                  <a:pt x="10332060" y="6570660"/>
                </a:moveTo>
                <a:cubicBezTo>
                  <a:pt x="10314241" y="6570660"/>
                  <a:pt x="10306044" y="6575168"/>
                  <a:pt x="10306044" y="6585687"/>
                </a:cubicBezTo>
                <a:cubicBezTo>
                  <a:pt x="10306044" y="6595455"/>
                  <a:pt x="10313884" y="6599963"/>
                  <a:pt x="10330634" y="6599963"/>
                </a:cubicBezTo>
                <a:lnTo>
                  <a:pt x="10348809" y="6599963"/>
                </a:lnTo>
                <a:cubicBezTo>
                  <a:pt x="10356293" y="6599963"/>
                  <a:pt x="10359857" y="6601090"/>
                  <a:pt x="10359857" y="6605598"/>
                </a:cubicBezTo>
                <a:cubicBezTo>
                  <a:pt x="10359857" y="6609730"/>
                  <a:pt x="10355937" y="6611233"/>
                  <a:pt x="10347740" y="6611233"/>
                </a:cubicBezTo>
                <a:lnTo>
                  <a:pt x="10308895" y="6611233"/>
                </a:lnTo>
                <a:lnTo>
                  <a:pt x="10308895" y="6619873"/>
                </a:lnTo>
                <a:lnTo>
                  <a:pt x="10350235" y="6619873"/>
                </a:lnTo>
                <a:cubicBezTo>
                  <a:pt x="10367697" y="6619873"/>
                  <a:pt x="10375894" y="6615365"/>
                  <a:pt x="10375894" y="6605222"/>
                </a:cubicBezTo>
                <a:cubicBezTo>
                  <a:pt x="10375894" y="6595079"/>
                  <a:pt x="10369123" y="6591322"/>
                  <a:pt x="10352373" y="6591322"/>
                </a:cubicBezTo>
                <a:lnTo>
                  <a:pt x="10332060" y="6591322"/>
                </a:lnTo>
                <a:cubicBezTo>
                  <a:pt x="10325645" y="6591322"/>
                  <a:pt x="10322437" y="6589444"/>
                  <a:pt x="10322437" y="6586063"/>
                </a:cubicBezTo>
                <a:cubicBezTo>
                  <a:pt x="10322437" y="6581555"/>
                  <a:pt x="10326001" y="6579676"/>
                  <a:pt x="10334198" y="6579676"/>
                </a:cubicBezTo>
                <a:lnTo>
                  <a:pt x="10372330" y="6579676"/>
                </a:lnTo>
                <a:lnTo>
                  <a:pt x="10372330" y="6570660"/>
                </a:lnTo>
                <a:close/>
                <a:moveTo>
                  <a:pt x="10229543" y="6570660"/>
                </a:moveTo>
                <a:cubicBezTo>
                  <a:pt x="10205985" y="6570660"/>
                  <a:pt x="10194919" y="6578925"/>
                  <a:pt x="10194919" y="6596206"/>
                </a:cubicBezTo>
                <a:cubicBezTo>
                  <a:pt x="10194919" y="6605222"/>
                  <a:pt x="10198489" y="6611608"/>
                  <a:pt x="10205985" y="6615365"/>
                </a:cubicBezTo>
                <a:cubicBezTo>
                  <a:pt x="10213481" y="6619498"/>
                  <a:pt x="10220263" y="6619873"/>
                  <a:pt x="10229186" y="6619873"/>
                </a:cubicBezTo>
                <a:lnTo>
                  <a:pt x="10255244" y="6619873"/>
                </a:lnTo>
                <a:lnTo>
                  <a:pt x="10255244" y="6611233"/>
                </a:lnTo>
                <a:lnTo>
                  <a:pt x="10229900" y="6611233"/>
                </a:lnTo>
                <a:cubicBezTo>
                  <a:pt x="10217764" y="6611233"/>
                  <a:pt x="10212410" y="6608227"/>
                  <a:pt x="10212410" y="6599211"/>
                </a:cubicBezTo>
                <a:lnTo>
                  <a:pt x="10255244" y="6599211"/>
                </a:lnTo>
                <a:lnTo>
                  <a:pt x="10255244" y="6590571"/>
                </a:lnTo>
                <a:lnTo>
                  <a:pt x="10212410" y="6590571"/>
                </a:lnTo>
                <a:cubicBezTo>
                  <a:pt x="10213124" y="6583057"/>
                  <a:pt x="10218835" y="6579301"/>
                  <a:pt x="10229900" y="6579301"/>
                </a:cubicBezTo>
                <a:lnTo>
                  <a:pt x="10255244" y="6579301"/>
                </a:lnTo>
                <a:lnTo>
                  <a:pt x="10255244" y="6570660"/>
                </a:lnTo>
                <a:close/>
                <a:moveTo>
                  <a:pt x="10123482" y="6570660"/>
                </a:moveTo>
                <a:lnTo>
                  <a:pt x="10123482" y="6619873"/>
                </a:lnTo>
                <a:lnTo>
                  <a:pt x="10139108" y="6619873"/>
                </a:lnTo>
                <a:lnTo>
                  <a:pt x="10139108" y="6599211"/>
                </a:lnTo>
                <a:lnTo>
                  <a:pt x="10168181" y="6599211"/>
                </a:lnTo>
                <a:lnTo>
                  <a:pt x="10168181" y="6619873"/>
                </a:lnTo>
                <a:lnTo>
                  <a:pt x="10183807" y="6619873"/>
                </a:lnTo>
                <a:lnTo>
                  <a:pt x="10183807" y="6570660"/>
                </a:lnTo>
                <a:lnTo>
                  <a:pt x="10168181" y="6570660"/>
                </a:lnTo>
                <a:lnTo>
                  <a:pt x="10168181" y="6590571"/>
                </a:lnTo>
                <a:lnTo>
                  <a:pt x="10139108" y="6590571"/>
                </a:lnTo>
                <a:lnTo>
                  <a:pt x="10139108" y="6570660"/>
                </a:lnTo>
                <a:close/>
                <a:moveTo>
                  <a:pt x="10050457" y="6570660"/>
                </a:moveTo>
                <a:lnTo>
                  <a:pt x="10050457" y="6578989"/>
                </a:lnTo>
                <a:lnTo>
                  <a:pt x="10074819" y="6578989"/>
                </a:lnTo>
                <a:lnTo>
                  <a:pt x="10074819" y="6619873"/>
                </a:lnTo>
                <a:lnTo>
                  <a:pt x="10090818" y="6619873"/>
                </a:lnTo>
                <a:lnTo>
                  <a:pt x="10090818" y="6578989"/>
                </a:lnTo>
                <a:lnTo>
                  <a:pt x="10115544" y="6578989"/>
                </a:lnTo>
                <a:lnTo>
                  <a:pt x="10115544" y="6570660"/>
                </a:lnTo>
                <a:close/>
                <a:moveTo>
                  <a:pt x="2164817" y="6506714"/>
                </a:moveTo>
                <a:lnTo>
                  <a:pt x="2164817" y="6521015"/>
                </a:lnTo>
                <a:lnTo>
                  <a:pt x="2170608" y="6521015"/>
                </a:lnTo>
                <a:cubicBezTo>
                  <a:pt x="2170515" y="6525387"/>
                  <a:pt x="2169933" y="6528678"/>
                  <a:pt x="2168864" y="6530887"/>
                </a:cubicBezTo>
                <a:cubicBezTo>
                  <a:pt x="2167794" y="6533096"/>
                  <a:pt x="2166213" y="6534759"/>
                  <a:pt x="2164120" y="6535875"/>
                </a:cubicBezTo>
                <a:lnTo>
                  <a:pt x="2166980" y="6541247"/>
                </a:lnTo>
                <a:cubicBezTo>
                  <a:pt x="2170096" y="6539572"/>
                  <a:pt x="2172468" y="6537165"/>
                  <a:pt x="2174096" y="6534026"/>
                </a:cubicBezTo>
                <a:cubicBezTo>
                  <a:pt x="2175724" y="6530887"/>
                  <a:pt x="2176538" y="6526550"/>
                  <a:pt x="2176538" y="6521015"/>
                </a:cubicBezTo>
                <a:lnTo>
                  <a:pt x="2176538" y="6506714"/>
                </a:lnTo>
                <a:close/>
                <a:moveTo>
                  <a:pt x="6291676" y="6483831"/>
                </a:moveTo>
                <a:lnTo>
                  <a:pt x="6291676" y="6488436"/>
                </a:lnTo>
                <a:cubicBezTo>
                  <a:pt x="6291676" y="6494528"/>
                  <a:pt x="6290932" y="6499168"/>
                  <a:pt x="6289444" y="6502354"/>
                </a:cubicBezTo>
                <a:cubicBezTo>
                  <a:pt x="6287955" y="6505539"/>
                  <a:pt x="6285711" y="6508086"/>
                  <a:pt x="6282711" y="6509993"/>
                </a:cubicBezTo>
                <a:cubicBezTo>
                  <a:pt x="6279712" y="6511900"/>
                  <a:pt x="6276375" y="6512853"/>
                  <a:pt x="6272700" y="6512853"/>
                </a:cubicBezTo>
                <a:cubicBezTo>
                  <a:pt x="6268840" y="6512853"/>
                  <a:pt x="6265817" y="6511795"/>
                  <a:pt x="6263631" y="6509679"/>
                </a:cubicBezTo>
                <a:cubicBezTo>
                  <a:pt x="6261445" y="6507563"/>
                  <a:pt x="6260352" y="6504737"/>
                  <a:pt x="6260352" y="6501203"/>
                </a:cubicBezTo>
                <a:cubicBezTo>
                  <a:pt x="6260352" y="6498924"/>
                  <a:pt x="6260829" y="6496912"/>
                  <a:pt x="6261782" y="6495168"/>
                </a:cubicBezTo>
                <a:cubicBezTo>
                  <a:pt x="6262736" y="6493424"/>
                  <a:pt x="6264073" y="6492075"/>
                  <a:pt x="6265794" y="6491122"/>
                </a:cubicBezTo>
                <a:cubicBezTo>
                  <a:pt x="6267515" y="6490168"/>
                  <a:pt x="6270538" y="6489320"/>
                  <a:pt x="6274863" y="6488575"/>
                </a:cubicBezTo>
                <a:cubicBezTo>
                  <a:pt x="6282304" y="6487273"/>
                  <a:pt x="6287909" y="6485692"/>
                  <a:pt x="6291676" y="6483831"/>
                </a:cubicBezTo>
                <a:close/>
                <a:moveTo>
                  <a:pt x="2657736" y="6483831"/>
                </a:moveTo>
                <a:lnTo>
                  <a:pt x="2657736" y="6488436"/>
                </a:lnTo>
                <a:cubicBezTo>
                  <a:pt x="2657736" y="6494528"/>
                  <a:pt x="2656992" y="6499168"/>
                  <a:pt x="2655504" y="6502354"/>
                </a:cubicBezTo>
                <a:cubicBezTo>
                  <a:pt x="2654015" y="6505539"/>
                  <a:pt x="2651771" y="6508086"/>
                  <a:pt x="2648771" y="6509993"/>
                </a:cubicBezTo>
                <a:cubicBezTo>
                  <a:pt x="2645772" y="6511900"/>
                  <a:pt x="2642435" y="6512853"/>
                  <a:pt x="2638760" y="6512853"/>
                </a:cubicBezTo>
                <a:cubicBezTo>
                  <a:pt x="2634900" y="6512853"/>
                  <a:pt x="2631877" y="6511795"/>
                  <a:pt x="2629691" y="6509679"/>
                </a:cubicBezTo>
                <a:cubicBezTo>
                  <a:pt x="2627505" y="6507563"/>
                  <a:pt x="2626412" y="6504737"/>
                  <a:pt x="2626412" y="6501203"/>
                </a:cubicBezTo>
                <a:cubicBezTo>
                  <a:pt x="2626412" y="6498924"/>
                  <a:pt x="2626889" y="6496912"/>
                  <a:pt x="2627843" y="6495168"/>
                </a:cubicBezTo>
                <a:cubicBezTo>
                  <a:pt x="2628796" y="6493424"/>
                  <a:pt x="2630133" y="6492075"/>
                  <a:pt x="2631854" y="6491122"/>
                </a:cubicBezTo>
                <a:cubicBezTo>
                  <a:pt x="2633575" y="6490168"/>
                  <a:pt x="2636598" y="6489320"/>
                  <a:pt x="2640923" y="6488575"/>
                </a:cubicBezTo>
                <a:cubicBezTo>
                  <a:pt x="2648365" y="6487273"/>
                  <a:pt x="2653969" y="6485692"/>
                  <a:pt x="2657736" y="6483831"/>
                </a:cubicBezTo>
                <a:close/>
                <a:moveTo>
                  <a:pt x="6087293" y="6455577"/>
                </a:moveTo>
                <a:cubicBezTo>
                  <a:pt x="6092409" y="6455577"/>
                  <a:pt x="6096618" y="6457880"/>
                  <a:pt x="6099920" y="6462484"/>
                </a:cubicBezTo>
                <a:cubicBezTo>
                  <a:pt x="6102199" y="6465647"/>
                  <a:pt x="6103571" y="6470437"/>
                  <a:pt x="6104036" y="6476855"/>
                </a:cubicBezTo>
                <a:lnTo>
                  <a:pt x="6070131" y="6476855"/>
                </a:lnTo>
                <a:cubicBezTo>
                  <a:pt x="6070458" y="6470344"/>
                  <a:pt x="6072248" y="6465170"/>
                  <a:pt x="6075503" y="6461333"/>
                </a:cubicBezTo>
                <a:cubicBezTo>
                  <a:pt x="6078759" y="6457496"/>
                  <a:pt x="6082689" y="6455577"/>
                  <a:pt x="6087293" y="6455577"/>
                </a:cubicBezTo>
                <a:close/>
                <a:moveTo>
                  <a:pt x="6018396" y="6455577"/>
                </a:moveTo>
                <a:cubicBezTo>
                  <a:pt x="6023282" y="6455577"/>
                  <a:pt x="6027331" y="6457961"/>
                  <a:pt x="6030542" y="6462728"/>
                </a:cubicBezTo>
                <a:cubicBezTo>
                  <a:pt x="6033753" y="6467495"/>
                  <a:pt x="6035359" y="6475065"/>
                  <a:pt x="6035359" y="6485436"/>
                </a:cubicBezTo>
                <a:cubicBezTo>
                  <a:pt x="6035359" y="6494459"/>
                  <a:pt x="6033753" y="6501203"/>
                  <a:pt x="6030542" y="6505667"/>
                </a:cubicBezTo>
                <a:cubicBezTo>
                  <a:pt x="6027331" y="6510132"/>
                  <a:pt x="6023538" y="6512365"/>
                  <a:pt x="6019164" y="6512365"/>
                </a:cubicBezTo>
                <a:cubicBezTo>
                  <a:pt x="6014743" y="6512365"/>
                  <a:pt x="6010869" y="6510039"/>
                  <a:pt x="6007542" y="6505388"/>
                </a:cubicBezTo>
                <a:cubicBezTo>
                  <a:pt x="6004213" y="6500737"/>
                  <a:pt x="6002549" y="6493622"/>
                  <a:pt x="6002549" y="6484041"/>
                </a:cubicBezTo>
                <a:cubicBezTo>
                  <a:pt x="6002549" y="6474227"/>
                  <a:pt x="6004109" y="6467030"/>
                  <a:pt x="6007227" y="6462449"/>
                </a:cubicBezTo>
                <a:cubicBezTo>
                  <a:pt x="6010345" y="6457868"/>
                  <a:pt x="6014068" y="6455577"/>
                  <a:pt x="6018396" y="6455577"/>
                </a:cubicBezTo>
                <a:close/>
                <a:moveTo>
                  <a:pt x="5829560" y="6455577"/>
                </a:moveTo>
                <a:cubicBezTo>
                  <a:pt x="5834723" y="6455577"/>
                  <a:pt x="5839048" y="6457917"/>
                  <a:pt x="5842536" y="6462597"/>
                </a:cubicBezTo>
                <a:cubicBezTo>
                  <a:pt x="5846024" y="6467277"/>
                  <a:pt x="5847768" y="6474390"/>
                  <a:pt x="5847768" y="6483936"/>
                </a:cubicBezTo>
                <a:cubicBezTo>
                  <a:pt x="5847768" y="6493436"/>
                  <a:pt x="5846036" y="6500548"/>
                  <a:pt x="5842571" y="6505275"/>
                </a:cubicBezTo>
                <a:cubicBezTo>
                  <a:pt x="5839106" y="6510001"/>
                  <a:pt x="5834956" y="6512365"/>
                  <a:pt x="5830118" y="6512365"/>
                </a:cubicBezTo>
                <a:cubicBezTo>
                  <a:pt x="5824957" y="6512365"/>
                  <a:pt x="5820630" y="6510025"/>
                  <a:pt x="5817143" y="6505345"/>
                </a:cubicBezTo>
                <a:cubicBezTo>
                  <a:pt x="5813654" y="6500665"/>
                  <a:pt x="5811910" y="6493529"/>
                  <a:pt x="5811910" y="6483936"/>
                </a:cubicBezTo>
                <a:cubicBezTo>
                  <a:pt x="5811910" y="6474437"/>
                  <a:pt x="5813631" y="6467335"/>
                  <a:pt x="5817072" y="6462632"/>
                </a:cubicBezTo>
                <a:cubicBezTo>
                  <a:pt x="5820514" y="6457929"/>
                  <a:pt x="5824677" y="6455577"/>
                  <a:pt x="5829560" y="6455577"/>
                </a:cubicBezTo>
                <a:close/>
                <a:moveTo>
                  <a:pt x="2774981" y="6455577"/>
                </a:moveTo>
                <a:cubicBezTo>
                  <a:pt x="2779867" y="6455577"/>
                  <a:pt x="2783916" y="6457961"/>
                  <a:pt x="2787127" y="6462728"/>
                </a:cubicBezTo>
                <a:cubicBezTo>
                  <a:pt x="2790338" y="6467495"/>
                  <a:pt x="2791944" y="6475065"/>
                  <a:pt x="2791944" y="6485436"/>
                </a:cubicBezTo>
                <a:cubicBezTo>
                  <a:pt x="2791944" y="6494459"/>
                  <a:pt x="2790338" y="6501203"/>
                  <a:pt x="2787127" y="6505667"/>
                </a:cubicBezTo>
                <a:cubicBezTo>
                  <a:pt x="2783916" y="6510132"/>
                  <a:pt x="2780123" y="6512365"/>
                  <a:pt x="2775749" y="6512365"/>
                </a:cubicBezTo>
                <a:cubicBezTo>
                  <a:pt x="2771328" y="6512365"/>
                  <a:pt x="2767453" y="6510039"/>
                  <a:pt x="2764126" y="6505388"/>
                </a:cubicBezTo>
                <a:cubicBezTo>
                  <a:pt x="2760798" y="6500737"/>
                  <a:pt x="2759134" y="6493622"/>
                  <a:pt x="2759134" y="6484041"/>
                </a:cubicBezTo>
                <a:cubicBezTo>
                  <a:pt x="2759134" y="6474227"/>
                  <a:pt x="2760693" y="6467030"/>
                  <a:pt x="2763811" y="6462449"/>
                </a:cubicBezTo>
                <a:cubicBezTo>
                  <a:pt x="2766929" y="6457868"/>
                  <a:pt x="2770652" y="6455577"/>
                  <a:pt x="2774981" y="6455577"/>
                </a:cubicBezTo>
                <a:close/>
                <a:moveTo>
                  <a:pt x="2510503" y="6455577"/>
                </a:moveTo>
                <a:cubicBezTo>
                  <a:pt x="2515619" y="6455577"/>
                  <a:pt x="2519828" y="6457880"/>
                  <a:pt x="2523130" y="6462484"/>
                </a:cubicBezTo>
                <a:cubicBezTo>
                  <a:pt x="2525409" y="6465647"/>
                  <a:pt x="2526781" y="6470437"/>
                  <a:pt x="2527246" y="6476855"/>
                </a:cubicBezTo>
                <a:lnTo>
                  <a:pt x="2493341" y="6476855"/>
                </a:lnTo>
                <a:cubicBezTo>
                  <a:pt x="2493667" y="6470344"/>
                  <a:pt x="2495458" y="6465170"/>
                  <a:pt x="2498713" y="6461333"/>
                </a:cubicBezTo>
                <a:cubicBezTo>
                  <a:pt x="2501969" y="6457496"/>
                  <a:pt x="2505899" y="6455577"/>
                  <a:pt x="2510503" y="6455577"/>
                </a:cubicBezTo>
                <a:close/>
                <a:moveTo>
                  <a:pt x="1871770" y="6455577"/>
                </a:moveTo>
                <a:cubicBezTo>
                  <a:pt x="1876933" y="6455577"/>
                  <a:pt x="1881258" y="6457917"/>
                  <a:pt x="1884746" y="6462597"/>
                </a:cubicBezTo>
                <a:cubicBezTo>
                  <a:pt x="1888234" y="6467277"/>
                  <a:pt x="1889978" y="6474390"/>
                  <a:pt x="1889978" y="6483936"/>
                </a:cubicBezTo>
                <a:cubicBezTo>
                  <a:pt x="1889978" y="6493436"/>
                  <a:pt x="1888246" y="6500548"/>
                  <a:pt x="1884781" y="6505275"/>
                </a:cubicBezTo>
                <a:cubicBezTo>
                  <a:pt x="1881316" y="6510001"/>
                  <a:pt x="1877165" y="6512365"/>
                  <a:pt x="1872328" y="6512365"/>
                </a:cubicBezTo>
                <a:cubicBezTo>
                  <a:pt x="1867166" y="6512365"/>
                  <a:pt x="1862840" y="6510025"/>
                  <a:pt x="1859352" y="6505345"/>
                </a:cubicBezTo>
                <a:cubicBezTo>
                  <a:pt x="1855864" y="6500665"/>
                  <a:pt x="1854120" y="6493529"/>
                  <a:pt x="1854120" y="6483936"/>
                </a:cubicBezTo>
                <a:cubicBezTo>
                  <a:pt x="1854120" y="6474437"/>
                  <a:pt x="1855841" y="6467335"/>
                  <a:pt x="1859282" y="6462632"/>
                </a:cubicBezTo>
                <a:cubicBezTo>
                  <a:pt x="1862724" y="6457929"/>
                  <a:pt x="1866887" y="6455577"/>
                  <a:pt x="1871770" y="6455577"/>
                </a:cubicBezTo>
                <a:close/>
                <a:moveTo>
                  <a:pt x="1586578" y="6455577"/>
                </a:moveTo>
                <a:cubicBezTo>
                  <a:pt x="1591694" y="6455577"/>
                  <a:pt x="1595903" y="6457880"/>
                  <a:pt x="1599205" y="6462484"/>
                </a:cubicBezTo>
                <a:cubicBezTo>
                  <a:pt x="1601484" y="6465647"/>
                  <a:pt x="1602856" y="6470437"/>
                  <a:pt x="1603321" y="6476855"/>
                </a:cubicBezTo>
                <a:lnTo>
                  <a:pt x="1569416" y="6476855"/>
                </a:lnTo>
                <a:cubicBezTo>
                  <a:pt x="1569742" y="6470344"/>
                  <a:pt x="1571532" y="6465170"/>
                  <a:pt x="1574788" y="6461333"/>
                </a:cubicBezTo>
                <a:cubicBezTo>
                  <a:pt x="1578044" y="6457496"/>
                  <a:pt x="1581974" y="6455577"/>
                  <a:pt x="1586578" y="6455577"/>
                </a:cubicBezTo>
                <a:close/>
                <a:moveTo>
                  <a:pt x="1317679" y="6455577"/>
                </a:moveTo>
                <a:cubicBezTo>
                  <a:pt x="1322480" y="6455577"/>
                  <a:pt x="1326558" y="6457850"/>
                  <a:pt x="1329914" y="6462397"/>
                </a:cubicBezTo>
                <a:cubicBezTo>
                  <a:pt x="1333269" y="6466943"/>
                  <a:pt x="1334947" y="6473879"/>
                  <a:pt x="1334947" y="6483204"/>
                </a:cubicBezTo>
                <a:cubicBezTo>
                  <a:pt x="1334947" y="6492762"/>
                  <a:pt x="1333316" y="6499733"/>
                  <a:pt x="1330053" y="6504116"/>
                </a:cubicBezTo>
                <a:cubicBezTo>
                  <a:pt x="1326791" y="6508499"/>
                  <a:pt x="1322829" y="6510690"/>
                  <a:pt x="1318169" y="6510690"/>
                </a:cubicBezTo>
                <a:cubicBezTo>
                  <a:pt x="1313508" y="6510690"/>
                  <a:pt x="1309569" y="6508452"/>
                  <a:pt x="1306354" y="6503976"/>
                </a:cubicBezTo>
                <a:cubicBezTo>
                  <a:pt x="1303138" y="6499500"/>
                  <a:pt x="1301530" y="6492389"/>
                  <a:pt x="1301530" y="6482644"/>
                </a:cubicBezTo>
                <a:cubicBezTo>
                  <a:pt x="1301530" y="6473692"/>
                  <a:pt x="1303150" y="6466943"/>
                  <a:pt x="1306389" y="6462397"/>
                </a:cubicBezTo>
                <a:cubicBezTo>
                  <a:pt x="1309628" y="6457850"/>
                  <a:pt x="1313392" y="6455577"/>
                  <a:pt x="1317679" y="6455577"/>
                </a:cubicBezTo>
                <a:close/>
                <a:moveTo>
                  <a:pt x="1071670" y="6455577"/>
                </a:moveTo>
                <a:cubicBezTo>
                  <a:pt x="1076832" y="6455577"/>
                  <a:pt x="1081158" y="6457917"/>
                  <a:pt x="1084646" y="6462597"/>
                </a:cubicBezTo>
                <a:cubicBezTo>
                  <a:pt x="1088134" y="6467277"/>
                  <a:pt x="1089878" y="6474390"/>
                  <a:pt x="1089878" y="6483936"/>
                </a:cubicBezTo>
                <a:cubicBezTo>
                  <a:pt x="1089878" y="6493436"/>
                  <a:pt x="1088146" y="6500548"/>
                  <a:pt x="1084681" y="6505275"/>
                </a:cubicBezTo>
                <a:cubicBezTo>
                  <a:pt x="1081216" y="6510001"/>
                  <a:pt x="1077065" y="6512365"/>
                  <a:pt x="1072228" y="6512365"/>
                </a:cubicBezTo>
                <a:cubicBezTo>
                  <a:pt x="1067066" y="6512365"/>
                  <a:pt x="1062740" y="6510025"/>
                  <a:pt x="1059252" y="6505345"/>
                </a:cubicBezTo>
                <a:cubicBezTo>
                  <a:pt x="1055764" y="6500665"/>
                  <a:pt x="1054020" y="6493529"/>
                  <a:pt x="1054020" y="6483936"/>
                </a:cubicBezTo>
                <a:cubicBezTo>
                  <a:pt x="1054020" y="6474437"/>
                  <a:pt x="1055741" y="6467335"/>
                  <a:pt x="1059182" y="6462632"/>
                </a:cubicBezTo>
                <a:cubicBezTo>
                  <a:pt x="1062624" y="6457929"/>
                  <a:pt x="1066787" y="6455577"/>
                  <a:pt x="1071670" y="6455577"/>
                </a:cubicBezTo>
                <a:close/>
                <a:moveTo>
                  <a:pt x="1139782" y="6455089"/>
                </a:moveTo>
                <a:cubicBezTo>
                  <a:pt x="1144374" y="6455089"/>
                  <a:pt x="1148271" y="6457414"/>
                  <a:pt x="1151472" y="6462065"/>
                </a:cubicBezTo>
                <a:cubicBezTo>
                  <a:pt x="1154674" y="6466716"/>
                  <a:pt x="1156274" y="6473879"/>
                  <a:pt x="1156274" y="6483552"/>
                </a:cubicBezTo>
                <a:cubicBezTo>
                  <a:pt x="1156274" y="6493366"/>
                  <a:pt x="1154627" y="6500621"/>
                  <a:pt x="1151334" y="6505319"/>
                </a:cubicBezTo>
                <a:cubicBezTo>
                  <a:pt x="1148040" y="6510016"/>
                  <a:pt x="1144212" y="6512365"/>
                  <a:pt x="1139852" y="6512365"/>
                </a:cubicBezTo>
                <a:cubicBezTo>
                  <a:pt x="1135305" y="6512365"/>
                  <a:pt x="1131431" y="6510097"/>
                  <a:pt x="1128229" y="6505563"/>
                </a:cubicBezTo>
                <a:cubicBezTo>
                  <a:pt x="1125028" y="6501028"/>
                  <a:pt x="1123428" y="6493970"/>
                  <a:pt x="1123428" y="6484390"/>
                </a:cubicBezTo>
                <a:cubicBezTo>
                  <a:pt x="1123428" y="6474855"/>
                  <a:pt x="1125121" y="6467588"/>
                  <a:pt x="1128508" y="6462589"/>
                </a:cubicBezTo>
                <a:cubicBezTo>
                  <a:pt x="1131895" y="6457589"/>
                  <a:pt x="1135653" y="6455089"/>
                  <a:pt x="1139782" y="6455089"/>
                </a:cubicBezTo>
                <a:close/>
                <a:moveTo>
                  <a:pt x="6224382" y="6446927"/>
                </a:moveTo>
                <a:lnTo>
                  <a:pt x="6224382" y="6521015"/>
                </a:lnTo>
                <a:lnTo>
                  <a:pt x="6234638" y="6521015"/>
                </a:lnTo>
                <a:lnTo>
                  <a:pt x="6234638" y="6446927"/>
                </a:lnTo>
                <a:close/>
                <a:moveTo>
                  <a:pt x="5967207" y="6446927"/>
                </a:moveTo>
                <a:lnTo>
                  <a:pt x="5967207" y="6521015"/>
                </a:lnTo>
                <a:lnTo>
                  <a:pt x="5977463" y="6521015"/>
                </a:lnTo>
                <a:lnTo>
                  <a:pt x="5977463" y="6446927"/>
                </a:lnTo>
                <a:close/>
                <a:moveTo>
                  <a:pt x="2380892" y="6446927"/>
                </a:moveTo>
                <a:lnTo>
                  <a:pt x="2380892" y="6521015"/>
                </a:lnTo>
                <a:lnTo>
                  <a:pt x="2391148" y="6521015"/>
                </a:lnTo>
                <a:lnTo>
                  <a:pt x="2391148" y="6446927"/>
                </a:lnTo>
                <a:close/>
                <a:moveTo>
                  <a:pt x="2287703" y="6446927"/>
                </a:moveTo>
                <a:lnTo>
                  <a:pt x="2306367" y="6521015"/>
                </a:lnTo>
                <a:lnTo>
                  <a:pt x="2317108" y="6521015"/>
                </a:lnTo>
                <a:lnTo>
                  <a:pt x="2329386" y="6464019"/>
                </a:lnTo>
                <a:lnTo>
                  <a:pt x="2331689" y="6476646"/>
                </a:lnTo>
                <a:lnTo>
                  <a:pt x="2341385" y="6521015"/>
                </a:lnTo>
                <a:lnTo>
                  <a:pt x="2352104" y="6521015"/>
                </a:lnTo>
                <a:lnTo>
                  <a:pt x="2371070" y="6446927"/>
                </a:lnTo>
                <a:lnTo>
                  <a:pt x="2361025" y="6446927"/>
                </a:lnTo>
                <a:lnTo>
                  <a:pt x="2350655" y="6489761"/>
                </a:lnTo>
                <a:lnTo>
                  <a:pt x="2347176" y="6504063"/>
                </a:lnTo>
                <a:lnTo>
                  <a:pt x="2344116" y="6489901"/>
                </a:lnTo>
                <a:lnTo>
                  <a:pt x="2335078" y="6446927"/>
                </a:lnTo>
                <a:lnTo>
                  <a:pt x="2324448" y="6446927"/>
                </a:lnTo>
                <a:lnTo>
                  <a:pt x="2314810" y="6490319"/>
                </a:lnTo>
                <a:lnTo>
                  <a:pt x="2311597" y="6505598"/>
                </a:lnTo>
                <a:lnTo>
                  <a:pt x="2308021" y="6489692"/>
                </a:lnTo>
                <a:lnTo>
                  <a:pt x="2298346" y="6446927"/>
                </a:lnTo>
                <a:close/>
                <a:moveTo>
                  <a:pt x="1818918" y="6446927"/>
                </a:moveTo>
                <a:lnTo>
                  <a:pt x="1818918" y="6521015"/>
                </a:lnTo>
                <a:lnTo>
                  <a:pt x="1829173" y="6521015"/>
                </a:lnTo>
                <a:lnTo>
                  <a:pt x="1829173" y="6446927"/>
                </a:lnTo>
                <a:close/>
                <a:moveTo>
                  <a:pt x="1752242" y="6446927"/>
                </a:moveTo>
                <a:lnTo>
                  <a:pt x="1752242" y="6521015"/>
                </a:lnTo>
                <a:lnTo>
                  <a:pt x="1762498" y="6521015"/>
                </a:lnTo>
                <a:lnTo>
                  <a:pt x="1762498" y="6446927"/>
                </a:lnTo>
                <a:close/>
                <a:moveTo>
                  <a:pt x="1266468" y="6446927"/>
                </a:moveTo>
                <a:lnTo>
                  <a:pt x="1266468" y="6521015"/>
                </a:lnTo>
                <a:lnTo>
                  <a:pt x="1276723" y="6521015"/>
                </a:lnTo>
                <a:lnTo>
                  <a:pt x="1276723" y="6446927"/>
                </a:lnTo>
                <a:close/>
                <a:moveTo>
                  <a:pt x="6278770" y="6445252"/>
                </a:moveTo>
                <a:cubicBezTo>
                  <a:pt x="6270584" y="6445252"/>
                  <a:pt x="6264294" y="6447066"/>
                  <a:pt x="6259899" y="6450694"/>
                </a:cubicBezTo>
                <a:cubicBezTo>
                  <a:pt x="6255504" y="6454322"/>
                  <a:pt x="6252585" y="6460112"/>
                  <a:pt x="6251144" y="6468065"/>
                </a:cubicBezTo>
                <a:lnTo>
                  <a:pt x="6261259" y="6469739"/>
                </a:lnTo>
                <a:cubicBezTo>
                  <a:pt x="6262375" y="6464271"/>
                  <a:pt x="6264120" y="6460543"/>
                  <a:pt x="6266491" y="6458557"/>
                </a:cubicBezTo>
                <a:cubicBezTo>
                  <a:pt x="6268863" y="6456571"/>
                  <a:pt x="6272445" y="6455577"/>
                  <a:pt x="6277235" y="6455577"/>
                </a:cubicBezTo>
                <a:cubicBezTo>
                  <a:pt x="6282537" y="6455577"/>
                  <a:pt x="6286467" y="6457066"/>
                  <a:pt x="6289025" y="6460042"/>
                </a:cubicBezTo>
                <a:cubicBezTo>
                  <a:pt x="6290839" y="6462089"/>
                  <a:pt x="6291746" y="6465647"/>
                  <a:pt x="6291746" y="6470716"/>
                </a:cubicBezTo>
                <a:lnTo>
                  <a:pt x="6291676" y="6473925"/>
                </a:lnTo>
                <a:cubicBezTo>
                  <a:pt x="6287769" y="6475626"/>
                  <a:pt x="6281630" y="6477091"/>
                  <a:pt x="6273258" y="6478320"/>
                </a:cubicBezTo>
                <a:cubicBezTo>
                  <a:pt x="6267026" y="6479204"/>
                  <a:pt x="6262375" y="6480576"/>
                  <a:pt x="6259306" y="6482436"/>
                </a:cubicBezTo>
                <a:cubicBezTo>
                  <a:pt x="6256236" y="6484297"/>
                  <a:pt x="6253818" y="6486878"/>
                  <a:pt x="6252050" y="6490180"/>
                </a:cubicBezTo>
                <a:cubicBezTo>
                  <a:pt x="6250283" y="6493482"/>
                  <a:pt x="6249399" y="6497273"/>
                  <a:pt x="6249399" y="6501551"/>
                </a:cubicBezTo>
                <a:cubicBezTo>
                  <a:pt x="6249399" y="6508016"/>
                  <a:pt x="6251283" y="6513155"/>
                  <a:pt x="6255050" y="6516969"/>
                </a:cubicBezTo>
                <a:cubicBezTo>
                  <a:pt x="6258818" y="6520783"/>
                  <a:pt x="6263864" y="6522690"/>
                  <a:pt x="6270189" y="6522690"/>
                </a:cubicBezTo>
                <a:cubicBezTo>
                  <a:pt x="6274189" y="6522690"/>
                  <a:pt x="6278049" y="6521782"/>
                  <a:pt x="6281770" y="6519968"/>
                </a:cubicBezTo>
                <a:cubicBezTo>
                  <a:pt x="6285490" y="6518154"/>
                  <a:pt x="6289071" y="6515456"/>
                  <a:pt x="6292513" y="6511875"/>
                </a:cubicBezTo>
                <a:cubicBezTo>
                  <a:pt x="6292839" y="6515411"/>
                  <a:pt x="6293536" y="6518457"/>
                  <a:pt x="6294606" y="6521015"/>
                </a:cubicBezTo>
                <a:lnTo>
                  <a:pt x="6305350" y="6521015"/>
                </a:lnTo>
                <a:cubicBezTo>
                  <a:pt x="6304047" y="6518132"/>
                  <a:pt x="6303175" y="6515167"/>
                  <a:pt x="6302733" y="6512120"/>
                </a:cubicBezTo>
                <a:cubicBezTo>
                  <a:pt x="6302292" y="6509074"/>
                  <a:pt x="6302071" y="6501691"/>
                  <a:pt x="6302071" y="6489971"/>
                </a:cubicBezTo>
                <a:lnTo>
                  <a:pt x="6302071" y="6473227"/>
                </a:lnTo>
                <a:cubicBezTo>
                  <a:pt x="6302071" y="6466437"/>
                  <a:pt x="6301594" y="6461275"/>
                  <a:pt x="6300641" y="6457740"/>
                </a:cubicBezTo>
                <a:cubicBezTo>
                  <a:pt x="6299687" y="6454205"/>
                  <a:pt x="6297397" y="6451240"/>
                  <a:pt x="6293769" y="6448845"/>
                </a:cubicBezTo>
                <a:cubicBezTo>
                  <a:pt x="6290141" y="6446450"/>
                  <a:pt x="6285141" y="6445252"/>
                  <a:pt x="6278770" y="6445252"/>
                </a:cubicBezTo>
                <a:close/>
                <a:moveTo>
                  <a:pt x="6157702" y="6445252"/>
                </a:moveTo>
                <a:cubicBezTo>
                  <a:pt x="6153523" y="6445252"/>
                  <a:pt x="6149820" y="6446258"/>
                  <a:pt x="6146594" y="6448270"/>
                </a:cubicBezTo>
                <a:cubicBezTo>
                  <a:pt x="6143367" y="6450282"/>
                  <a:pt x="6140640" y="6453323"/>
                  <a:pt x="6138411" y="6457392"/>
                </a:cubicBezTo>
                <a:lnTo>
                  <a:pt x="6138411" y="6446927"/>
                </a:lnTo>
                <a:lnTo>
                  <a:pt x="6129132" y="6446927"/>
                </a:lnTo>
                <a:lnTo>
                  <a:pt x="6129132" y="6521015"/>
                </a:lnTo>
                <a:lnTo>
                  <a:pt x="6139388" y="6521015"/>
                </a:lnTo>
                <a:lnTo>
                  <a:pt x="6139388" y="6480509"/>
                </a:lnTo>
                <a:cubicBezTo>
                  <a:pt x="6139388" y="6471570"/>
                  <a:pt x="6140853" y="6465261"/>
                  <a:pt x="6143783" y="6461583"/>
                </a:cubicBezTo>
                <a:cubicBezTo>
                  <a:pt x="6146713" y="6457905"/>
                  <a:pt x="6150643" y="6456066"/>
                  <a:pt x="6155573" y="6456066"/>
                </a:cubicBezTo>
                <a:cubicBezTo>
                  <a:pt x="6158177" y="6456066"/>
                  <a:pt x="6160468" y="6456752"/>
                  <a:pt x="6162444" y="6458126"/>
                </a:cubicBezTo>
                <a:cubicBezTo>
                  <a:pt x="6164421" y="6459499"/>
                  <a:pt x="6165874" y="6461443"/>
                  <a:pt x="6166805" y="6463957"/>
                </a:cubicBezTo>
                <a:cubicBezTo>
                  <a:pt x="6167735" y="6466471"/>
                  <a:pt x="6168200" y="6470452"/>
                  <a:pt x="6168200" y="6475900"/>
                </a:cubicBezTo>
                <a:lnTo>
                  <a:pt x="6168200" y="6521015"/>
                </a:lnTo>
                <a:lnTo>
                  <a:pt x="6178455" y="6521015"/>
                </a:lnTo>
                <a:lnTo>
                  <a:pt x="6178455" y="6475460"/>
                </a:lnTo>
                <a:cubicBezTo>
                  <a:pt x="6178455" y="6468623"/>
                  <a:pt x="6178037" y="6463554"/>
                  <a:pt x="6177201" y="6460252"/>
                </a:cubicBezTo>
                <a:cubicBezTo>
                  <a:pt x="6176366" y="6456949"/>
                  <a:pt x="6175101" y="6454264"/>
                  <a:pt x="6173406" y="6452194"/>
                </a:cubicBezTo>
                <a:cubicBezTo>
                  <a:pt x="6171711" y="6450124"/>
                  <a:pt x="6169483" y="6448450"/>
                  <a:pt x="6166720" y="6447171"/>
                </a:cubicBezTo>
                <a:cubicBezTo>
                  <a:pt x="6163958" y="6445892"/>
                  <a:pt x="6160951" y="6445252"/>
                  <a:pt x="6157702" y="6445252"/>
                </a:cubicBezTo>
                <a:close/>
                <a:moveTo>
                  <a:pt x="6087363" y="6445252"/>
                </a:moveTo>
                <a:cubicBezTo>
                  <a:pt x="6079132" y="6445252"/>
                  <a:pt x="6072329" y="6448613"/>
                  <a:pt x="6066957" y="6455333"/>
                </a:cubicBezTo>
                <a:cubicBezTo>
                  <a:pt x="6061585" y="6462054"/>
                  <a:pt x="6058899" y="6471809"/>
                  <a:pt x="6058899" y="6484599"/>
                </a:cubicBezTo>
                <a:cubicBezTo>
                  <a:pt x="6058899" y="6496924"/>
                  <a:pt x="6061562" y="6506353"/>
                  <a:pt x="6066887" y="6512888"/>
                </a:cubicBezTo>
                <a:cubicBezTo>
                  <a:pt x="6072213" y="6519422"/>
                  <a:pt x="6079177" y="6522690"/>
                  <a:pt x="6087782" y="6522690"/>
                </a:cubicBezTo>
                <a:cubicBezTo>
                  <a:pt x="6094618" y="6522690"/>
                  <a:pt x="6100350" y="6520678"/>
                  <a:pt x="6104978" y="6516655"/>
                </a:cubicBezTo>
                <a:cubicBezTo>
                  <a:pt x="6109606" y="6512632"/>
                  <a:pt x="6112803" y="6506667"/>
                  <a:pt x="6114571" y="6498761"/>
                </a:cubicBezTo>
                <a:lnTo>
                  <a:pt x="6103967" y="6497156"/>
                </a:lnTo>
                <a:cubicBezTo>
                  <a:pt x="6100943" y="6507295"/>
                  <a:pt x="6095572" y="6512365"/>
                  <a:pt x="6087851" y="6512365"/>
                </a:cubicBezTo>
                <a:cubicBezTo>
                  <a:pt x="6082921" y="6512365"/>
                  <a:pt x="6078735" y="6510248"/>
                  <a:pt x="6075294" y="6506016"/>
                </a:cubicBezTo>
                <a:cubicBezTo>
                  <a:pt x="6071854" y="6501784"/>
                  <a:pt x="6069922" y="6495505"/>
                  <a:pt x="6069505" y="6487180"/>
                </a:cubicBezTo>
                <a:lnTo>
                  <a:pt x="6114850" y="6487180"/>
                </a:lnTo>
                <a:lnTo>
                  <a:pt x="6114919" y="6483831"/>
                </a:lnTo>
                <a:cubicBezTo>
                  <a:pt x="6114919" y="6471321"/>
                  <a:pt x="6112292" y="6461763"/>
                  <a:pt x="6107036" y="6455159"/>
                </a:cubicBezTo>
                <a:cubicBezTo>
                  <a:pt x="6101781" y="6448555"/>
                  <a:pt x="6095223" y="6445252"/>
                  <a:pt x="6087363" y="6445252"/>
                </a:cubicBezTo>
                <a:close/>
                <a:moveTo>
                  <a:pt x="5900527" y="6445252"/>
                </a:moveTo>
                <a:cubicBezTo>
                  <a:pt x="5896349" y="6445252"/>
                  <a:pt x="5892646" y="6446258"/>
                  <a:pt x="5889419" y="6448270"/>
                </a:cubicBezTo>
                <a:cubicBezTo>
                  <a:pt x="5886192" y="6450282"/>
                  <a:pt x="5883465" y="6453323"/>
                  <a:pt x="5881236" y="6457392"/>
                </a:cubicBezTo>
                <a:lnTo>
                  <a:pt x="5881236" y="6446927"/>
                </a:lnTo>
                <a:lnTo>
                  <a:pt x="5871957" y="6446927"/>
                </a:lnTo>
                <a:lnTo>
                  <a:pt x="5871957" y="6521015"/>
                </a:lnTo>
                <a:lnTo>
                  <a:pt x="5882213" y="6521015"/>
                </a:lnTo>
                <a:lnTo>
                  <a:pt x="5882213" y="6480509"/>
                </a:lnTo>
                <a:cubicBezTo>
                  <a:pt x="5882213" y="6471570"/>
                  <a:pt x="5883678" y="6465261"/>
                  <a:pt x="5886608" y="6461583"/>
                </a:cubicBezTo>
                <a:cubicBezTo>
                  <a:pt x="5889538" y="6457905"/>
                  <a:pt x="5893468" y="6456066"/>
                  <a:pt x="5898398" y="6456066"/>
                </a:cubicBezTo>
                <a:cubicBezTo>
                  <a:pt x="5901002" y="6456066"/>
                  <a:pt x="5903293" y="6456752"/>
                  <a:pt x="5905269" y="6458126"/>
                </a:cubicBezTo>
                <a:cubicBezTo>
                  <a:pt x="5907246" y="6459499"/>
                  <a:pt x="5908699" y="6461443"/>
                  <a:pt x="5909630" y="6463957"/>
                </a:cubicBezTo>
                <a:cubicBezTo>
                  <a:pt x="5910561" y="6466471"/>
                  <a:pt x="5911025" y="6470452"/>
                  <a:pt x="5911025" y="6475900"/>
                </a:cubicBezTo>
                <a:lnTo>
                  <a:pt x="5911025" y="6521015"/>
                </a:lnTo>
                <a:lnTo>
                  <a:pt x="5921280" y="6521015"/>
                </a:lnTo>
                <a:lnTo>
                  <a:pt x="5921280" y="6475460"/>
                </a:lnTo>
                <a:cubicBezTo>
                  <a:pt x="5921280" y="6468623"/>
                  <a:pt x="5920862" y="6463554"/>
                  <a:pt x="5920026" y="6460252"/>
                </a:cubicBezTo>
                <a:cubicBezTo>
                  <a:pt x="5919191" y="6456949"/>
                  <a:pt x="5917926" y="6454264"/>
                  <a:pt x="5916231" y="6452194"/>
                </a:cubicBezTo>
                <a:cubicBezTo>
                  <a:pt x="5914536" y="6450124"/>
                  <a:pt x="5912309" y="6448450"/>
                  <a:pt x="5909545" y="6447171"/>
                </a:cubicBezTo>
                <a:cubicBezTo>
                  <a:pt x="5906783" y="6445892"/>
                  <a:pt x="5903776" y="6445252"/>
                  <a:pt x="5900527" y="6445252"/>
                </a:cubicBezTo>
                <a:close/>
                <a:moveTo>
                  <a:pt x="5829839" y="6445252"/>
                </a:moveTo>
                <a:cubicBezTo>
                  <a:pt x="5821608" y="6445252"/>
                  <a:pt x="5814806" y="6448508"/>
                  <a:pt x="5809434" y="6455019"/>
                </a:cubicBezTo>
                <a:cubicBezTo>
                  <a:pt x="5804062" y="6461531"/>
                  <a:pt x="5801377" y="6471181"/>
                  <a:pt x="5801377" y="6483971"/>
                </a:cubicBezTo>
                <a:cubicBezTo>
                  <a:pt x="5801377" y="6496714"/>
                  <a:pt x="5804085" y="6506353"/>
                  <a:pt x="5809503" y="6512888"/>
                </a:cubicBezTo>
                <a:cubicBezTo>
                  <a:pt x="5814921" y="6519422"/>
                  <a:pt x="5821701" y="6522690"/>
                  <a:pt x="5829839" y="6522690"/>
                </a:cubicBezTo>
                <a:cubicBezTo>
                  <a:pt x="5838119" y="6522690"/>
                  <a:pt x="5844931" y="6519434"/>
                  <a:pt x="5850280" y="6512923"/>
                </a:cubicBezTo>
                <a:cubicBezTo>
                  <a:pt x="5855629" y="6506411"/>
                  <a:pt x="5858302" y="6496505"/>
                  <a:pt x="5858302" y="6483204"/>
                </a:cubicBezTo>
                <a:cubicBezTo>
                  <a:pt x="5858302" y="6470925"/>
                  <a:pt x="5855582" y="6461531"/>
                  <a:pt x="5850140" y="6455019"/>
                </a:cubicBezTo>
                <a:cubicBezTo>
                  <a:pt x="5844699" y="6448508"/>
                  <a:pt x="5837932" y="6445252"/>
                  <a:pt x="5829839" y="6445252"/>
                </a:cubicBezTo>
                <a:close/>
                <a:moveTo>
                  <a:pt x="2714262" y="6445252"/>
                </a:moveTo>
                <a:cubicBezTo>
                  <a:pt x="2710083" y="6445252"/>
                  <a:pt x="2706380" y="6446258"/>
                  <a:pt x="2703154" y="6448270"/>
                </a:cubicBezTo>
                <a:cubicBezTo>
                  <a:pt x="2699927" y="6450282"/>
                  <a:pt x="2697200" y="6453323"/>
                  <a:pt x="2694971" y="6457392"/>
                </a:cubicBezTo>
                <a:lnTo>
                  <a:pt x="2694971" y="6446927"/>
                </a:lnTo>
                <a:lnTo>
                  <a:pt x="2685692" y="6446927"/>
                </a:lnTo>
                <a:lnTo>
                  <a:pt x="2685692" y="6521015"/>
                </a:lnTo>
                <a:lnTo>
                  <a:pt x="2695948" y="6521015"/>
                </a:lnTo>
                <a:lnTo>
                  <a:pt x="2695948" y="6480509"/>
                </a:lnTo>
                <a:cubicBezTo>
                  <a:pt x="2695948" y="6471570"/>
                  <a:pt x="2697413" y="6465261"/>
                  <a:pt x="2700343" y="6461583"/>
                </a:cubicBezTo>
                <a:cubicBezTo>
                  <a:pt x="2703273" y="6457905"/>
                  <a:pt x="2707203" y="6456066"/>
                  <a:pt x="2712133" y="6456066"/>
                </a:cubicBezTo>
                <a:cubicBezTo>
                  <a:pt x="2714737" y="6456066"/>
                  <a:pt x="2717028" y="6456752"/>
                  <a:pt x="2719004" y="6458126"/>
                </a:cubicBezTo>
                <a:cubicBezTo>
                  <a:pt x="2720981" y="6459499"/>
                  <a:pt x="2722434" y="6461443"/>
                  <a:pt x="2723365" y="6463957"/>
                </a:cubicBezTo>
                <a:cubicBezTo>
                  <a:pt x="2724295" y="6466471"/>
                  <a:pt x="2724760" y="6470452"/>
                  <a:pt x="2724760" y="6475900"/>
                </a:cubicBezTo>
                <a:lnTo>
                  <a:pt x="2724760" y="6521015"/>
                </a:lnTo>
                <a:lnTo>
                  <a:pt x="2735015" y="6521015"/>
                </a:lnTo>
                <a:lnTo>
                  <a:pt x="2735015" y="6475460"/>
                </a:lnTo>
                <a:cubicBezTo>
                  <a:pt x="2735015" y="6468623"/>
                  <a:pt x="2734597" y="6463554"/>
                  <a:pt x="2733761" y="6460252"/>
                </a:cubicBezTo>
                <a:cubicBezTo>
                  <a:pt x="2732926" y="6456949"/>
                  <a:pt x="2731661" y="6454264"/>
                  <a:pt x="2729966" y="6452194"/>
                </a:cubicBezTo>
                <a:cubicBezTo>
                  <a:pt x="2728271" y="6450124"/>
                  <a:pt x="2726043" y="6448450"/>
                  <a:pt x="2723280" y="6447171"/>
                </a:cubicBezTo>
                <a:cubicBezTo>
                  <a:pt x="2720518" y="6445892"/>
                  <a:pt x="2717511" y="6445252"/>
                  <a:pt x="2714262" y="6445252"/>
                </a:cubicBezTo>
                <a:close/>
                <a:moveTo>
                  <a:pt x="2644830" y="6445252"/>
                </a:moveTo>
                <a:cubicBezTo>
                  <a:pt x="2636644" y="6445252"/>
                  <a:pt x="2630354" y="6447066"/>
                  <a:pt x="2625959" y="6450694"/>
                </a:cubicBezTo>
                <a:cubicBezTo>
                  <a:pt x="2621564" y="6454322"/>
                  <a:pt x="2618645" y="6460112"/>
                  <a:pt x="2617204" y="6468065"/>
                </a:cubicBezTo>
                <a:lnTo>
                  <a:pt x="2627319" y="6469739"/>
                </a:lnTo>
                <a:cubicBezTo>
                  <a:pt x="2628435" y="6464271"/>
                  <a:pt x="2630180" y="6460543"/>
                  <a:pt x="2632552" y="6458557"/>
                </a:cubicBezTo>
                <a:cubicBezTo>
                  <a:pt x="2634924" y="6456571"/>
                  <a:pt x="2638505" y="6455577"/>
                  <a:pt x="2643295" y="6455577"/>
                </a:cubicBezTo>
                <a:cubicBezTo>
                  <a:pt x="2648597" y="6455577"/>
                  <a:pt x="2652527" y="6457066"/>
                  <a:pt x="2655085" y="6460042"/>
                </a:cubicBezTo>
                <a:cubicBezTo>
                  <a:pt x="2656899" y="6462089"/>
                  <a:pt x="2657806" y="6465647"/>
                  <a:pt x="2657806" y="6470716"/>
                </a:cubicBezTo>
                <a:lnTo>
                  <a:pt x="2657736" y="6473925"/>
                </a:lnTo>
                <a:cubicBezTo>
                  <a:pt x="2653829" y="6475626"/>
                  <a:pt x="2647690" y="6477091"/>
                  <a:pt x="2639319" y="6478320"/>
                </a:cubicBezTo>
                <a:cubicBezTo>
                  <a:pt x="2633086" y="6479204"/>
                  <a:pt x="2628435" y="6480576"/>
                  <a:pt x="2625366" y="6482436"/>
                </a:cubicBezTo>
                <a:cubicBezTo>
                  <a:pt x="2622296" y="6484297"/>
                  <a:pt x="2619878" y="6486878"/>
                  <a:pt x="2618110" y="6490180"/>
                </a:cubicBezTo>
                <a:cubicBezTo>
                  <a:pt x="2616343" y="6493482"/>
                  <a:pt x="2615460" y="6497273"/>
                  <a:pt x="2615460" y="6501551"/>
                </a:cubicBezTo>
                <a:cubicBezTo>
                  <a:pt x="2615460" y="6508016"/>
                  <a:pt x="2617343" y="6513155"/>
                  <a:pt x="2621110" y="6516969"/>
                </a:cubicBezTo>
                <a:cubicBezTo>
                  <a:pt x="2624878" y="6520783"/>
                  <a:pt x="2629924" y="6522690"/>
                  <a:pt x="2636249" y="6522690"/>
                </a:cubicBezTo>
                <a:cubicBezTo>
                  <a:pt x="2640249" y="6522690"/>
                  <a:pt x="2644109" y="6521782"/>
                  <a:pt x="2647830" y="6519968"/>
                </a:cubicBezTo>
                <a:cubicBezTo>
                  <a:pt x="2651550" y="6518154"/>
                  <a:pt x="2655132" y="6515456"/>
                  <a:pt x="2658573" y="6511875"/>
                </a:cubicBezTo>
                <a:cubicBezTo>
                  <a:pt x="2658899" y="6515411"/>
                  <a:pt x="2659596" y="6518457"/>
                  <a:pt x="2660666" y="6521015"/>
                </a:cubicBezTo>
                <a:lnTo>
                  <a:pt x="2671410" y="6521015"/>
                </a:lnTo>
                <a:cubicBezTo>
                  <a:pt x="2670107" y="6518132"/>
                  <a:pt x="2669235" y="6515167"/>
                  <a:pt x="2668793" y="6512120"/>
                </a:cubicBezTo>
                <a:cubicBezTo>
                  <a:pt x="2668352" y="6509074"/>
                  <a:pt x="2668131" y="6501691"/>
                  <a:pt x="2668131" y="6489971"/>
                </a:cubicBezTo>
                <a:lnTo>
                  <a:pt x="2668131" y="6473227"/>
                </a:lnTo>
                <a:cubicBezTo>
                  <a:pt x="2668131" y="6466437"/>
                  <a:pt x="2667654" y="6461275"/>
                  <a:pt x="2666701" y="6457740"/>
                </a:cubicBezTo>
                <a:cubicBezTo>
                  <a:pt x="2665747" y="6454205"/>
                  <a:pt x="2663457" y="6451240"/>
                  <a:pt x="2659829" y="6448845"/>
                </a:cubicBezTo>
                <a:cubicBezTo>
                  <a:pt x="2656201" y="6446450"/>
                  <a:pt x="2651202" y="6445252"/>
                  <a:pt x="2644830" y="6445252"/>
                </a:cubicBezTo>
                <a:close/>
                <a:moveTo>
                  <a:pt x="2574806" y="6445252"/>
                </a:moveTo>
                <a:cubicBezTo>
                  <a:pt x="2572341" y="6445252"/>
                  <a:pt x="2570120" y="6446101"/>
                  <a:pt x="2568144" y="6447799"/>
                </a:cubicBezTo>
                <a:cubicBezTo>
                  <a:pt x="2566167" y="6449496"/>
                  <a:pt x="2563993" y="6452950"/>
                  <a:pt x="2561621" y="6458159"/>
                </a:cubicBezTo>
                <a:lnTo>
                  <a:pt x="2561621" y="6446927"/>
                </a:lnTo>
                <a:lnTo>
                  <a:pt x="2552342" y="6446927"/>
                </a:lnTo>
                <a:lnTo>
                  <a:pt x="2552342" y="6521015"/>
                </a:lnTo>
                <a:lnTo>
                  <a:pt x="2562598" y="6521015"/>
                </a:lnTo>
                <a:lnTo>
                  <a:pt x="2562598" y="6482227"/>
                </a:lnTo>
                <a:cubicBezTo>
                  <a:pt x="2562598" y="6476832"/>
                  <a:pt x="2563249" y="6471739"/>
                  <a:pt x="2564551" y="6466949"/>
                </a:cubicBezTo>
                <a:cubicBezTo>
                  <a:pt x="2565295" y="6464205"/>
                  <a:pt x="2566574" y="6462065"/>
                  <a:pt x="2568388" y="6460531"/>
                </a:cubicBezTo>
                <a:cubicBezTo>
                  <a:pt x="2570202" y="6458996"/>
                  <a:pt x="2572202" y="6458228"/>
                  <a:pt x="2574388" y="6458228"/>
                </a:cubicBezTo>
                <a:cubicBezTo>
                  <a:pt x="2576806" y="6458228"/>
                  <a:pt x="2579294" y="6459135"/>
                  <a:pt x="2581852" y="6460949"/>
                </a:cubicBezTo>
                <a:lnTo>
                  <a:pt x="2585340" y="6449299"/>
                </a:lnTo>
                <a:cubicBezTo>
                  <a:pt x="2581759" y="6446601"/>
                  <a:pt x="2578248" y="6445252"/>
                  <a:pt x="2574806" y="6445252"/>
                </a:cubicBezTo>
                <a:close/>
                <a:moveTo>
                  <a:pt x="2510573" y="6445252"/>
                </a:moveTo>
                <a:cubicBezTo>
                  <a:pt x="2502341" y="6445252"/>
                  <a:pt x="2495539" y="6448613"/>
                  <a:pt x="2490167" y="6455333"/>
                </a:cubicBezTo>
                <a:cubicBezTo>
                  <a:pt x="2484795" y="6462054"/>
                  <a:pt x="2482110" y="6471809"/>
                  <a:pt x="2482110" y="6484599"/>
                </a:cubicBezTo>
                <a:cubicBezTo>
                  <a:pt x="2482110" y="6496924"/>
                  <a:pt x="2484772" y="6506353"/>
                  <a:pt x="2490097" y="6512888"/>
                </a:cubicBezTo>
                <a:cubicBezTo>
                  <a:pt x="2495423" y="6519422"/>
                  <a:pt x="2502387" y="6522690"/>
                  <a:pt x="2510992" y="6522690"/>
                </a:cubicBezTo>
                <a:cubicBezTo>
                  <a:pt x="2517828" y="6522690"/>
                  <a:pt x="2523561" y="6520678"/>
                  <a:pt x="2528188" y="6516655"/>
                </a:cubicBezTo>
                <a:cubicBezTo>
                  <a:pt x="2532816" y="6512632"/>
                  <a:pt x="2536013" y="6506667"/>
                  <a:pt x="2537781" y="6498761"/>
                </a:cubicBezTo>
                <a:lnTo>
                  <a:pt x="2527176" y="6497156"/>
                </a:lnTo>
                <a:cubicBezTo>
                  <a:pt x="2524153" y="6507295"/>
                  <a:pt x="2518782" y="6512365"/>
                  <a:pt x="2511061" y="6512365"/>
                </a:cubicBezTo>
                <a:cubicBezTo>
                  <a:pt x="2506131" y="6512365"/>
                  <a:pt x="2501946" y="6510248"/>
                  <a:pt x="2498504" y="6506016"/>
                </a:cubicBezTo>
                <a:cubicBezTo>
                  <a:pt x="2495062" y="6501784"/>
                  <a:pt x="2493132" y="6495505"/>
                  <a:pt x="2492714" y="6487180"/>
                </a:cubicBezTo>
                <a:lnTo>
                  <a:pt x="2538060" y="6487180"/>
                </a:lnTo>
                <a:lnTo>
                  <a:pt x="2538129" y="6483831"/>
                </a:lnTo>
                <a:cubicBezTo>
                  <a:pt x="2538129" y="6471321"/>
                  <a:pt x="2535502" y="6461763"/>
                  <a:pt x="2530246" y="6455159"/>
                </a:cubicBezTo>
                <a:cubicBezTo>
                  <a:pt x="2524991" y="6448555"/>
                  <a:pt x="2518433" y="6445252"/>
                  <a:pt x="2510573" y="6445252"/>
                </a:cubicBezTo>
                <a:close/>
                <a:moveTo>
                  <a:pt x="1942737" y="6445252"/>
                </a:moveTo>
                <a:cubicBezTo>
                  <a:pt x="1938558" y="6445252"/>
                  <a:pt x="1934856" y="6446258"/>
                  <a:pt x="1931629" y="6448270"/>
                </a:cubicBezTo>
                <a:cubicBezTo>
                  <a:pt x="1928402" y="6450282"/>
                  <a:pt x="1925675" y="6453323"/>
                  <a:pt x="1923446" y="6457392"/>
                </a:cubicBezTo>
                <a:lnTo>
                  <a:pt x="1923446" y="6446927"/>
                </a:lnTo>
                <a:lnTo>
                  <a:pt x="1914167" y="6446927"/>
                </a:lnTo>
                <a:lnTo>
                  <a:pt x="1914167" y="6521015"/>
                </a:lnTo>
                <a:lnTo>
                  <a:pt x="1924423" y="6521015"/>
                </a:lnTo>
                <a:lnTo>
                  <a:pt x="1924423" y="6480509"/>
                </a:lnTo>
                <a:cubicBezTo>
                  <a:pt x="1924423" y="6471570"/>
                  <a:pt x="1925888" y="6465261"/>
                  <a:pt x="1928818" y="6461583"/>
                </a:cubicBezTo>
                <a:cubicBezTo>
                  <a:pt x="1931748" y="6457905"/>
                  <a:pt x="1935678" y="6456066"/>
                  <a:pt x="1940608" y="6456066"/>
                </a:cubicBezTo>
                <a:cubicBezTo>
                  <a:pt x="1943212" y="6456066"/>
                  <a:pt x="1945503" y="6456752"/>
                  <a:pt x="1947479" y="6458126"/>
                </a:cubicBezTo>
                <a:cubicBezTo>
                  <a:pt x="1949456" y="6459499"/>
                  <a:pt x="1950909" y="6461443"/>
                  <a:pt x="1951840" y="6463957"/>
                </a:cubicBezTo>
                <a:cubicBezTo>
                  <a:pt x="1952770" y="6466471"/>
                  <a:pt x="1953235" y="6470452"/>
                  <a:pt x="1953235" y="6475900"/>
                </a:cubicBezTo>
                <a:lnTo>
                  <a:pt x="1953235" y="6521015"/>
                </a:lnTo>
                <a:lnTo>
                  <a:pt x="1963490" y="6521015"/>
                </a:lnTo>
                <a:lnTo>
                  <a:pt x="1963490" y="6475460"/>
                </a:lnTo>
                <a:cubicBezTo>
                  <a:pt x="1963490" y="6468623"/>
                  <a:pt x="1963072" y="6463554"/>
                  <a:pt x="1962236" y="6460252"/>
                </a:cubicBezTo>
                <a:cubicBezTo>
                  <a:pt x="1961401" y="6456949"/>
                  <a:pt x="1960136" y="6454264"/>
                  <a:pt x="1958441" y="6452194"/>
                </a:cubicBezTo>
                <a:cubicBezTo>
                  <a:pt x="1956746" y="6450124"/>
                  <a:pt x="1954518" y="6448450"/>
                  <a:pt x="1951755" y="6447171"/>
                </a:cubicBezTo>
                <a:cubicBezTo>
                  <a:pt x="1948993" y="6445892"/>
                  <a:pt x="1945986" y="6445252"/>
                  <a:pt x="1942737" y="6445252"/>
                </a:cubicBezTo>
                <a:close/>
                <a:moveTo>
                  <a:pt x="1872049" y="6445252"/>
                </a:moveTo>
                <a:cubicBezTo>
                  <a:pt x="1863817" y="6445252"/>
                  <a:pt x="1857015" y="6448508"/>
                  <a:pt x="1851643" y="6455019"/>
                </a:cubicBezTo>
                <a:cubicBezTo>
                  <a:pt x="1846271" y="6461531"/>
                  <a:pt x="1843586" y="6471181"/>
                  <a:pt x="1843586" y="6483971"/>
                </a:cubicBezTo>
                <a:cubicBezTo>
                  <a:pt x="1843586" y="6496714"/>
                  <a:pt x="1846295" y="6506353"/>
                  <a:pt x="1851713" y="6512888"/>
                </a:cubicBezTo>
                <a:cubicBezTo>
                  <a:pt x="1857131" y="6519422"/>
                  <a:pt x="1863910" y="6522690"/>
                  <a:pt x="1872049" y="6522690"/>
                </a:cubicBezTo>
                <a:cubicBezTo>
                  <a:pt x="1880328" y="6522690"/>
                  <a:pt x="1887141" y="6519434"/>
                  <a:pt x="1892490" y="6512923"/>
                </a:cubicBezTo>
                <a:cubicBezTo>
                  <a:pt x="1897838" y="6506411"/>
                  <a:pt x="1900512" y="6496505"/>
                  <a:pt x="1900512" y="6483204"/>
                </a:cubicBezTo>
                <a:cubicBezTo>
                  <a:pt x="1900512" y="6470925"/>
                  <a:pt x="1897792" y="6461531"/>
                  <a:pt x="1892350" y="6455019"/>
                </a:cubicBezTo>
                <a:cubicBezTo>
                  <a:pt x="1886909" y="6448508"/>
                  <a:pt x="1880142" y="6445252"/>
                  <a:pt x="1872049" y="6445252"/>
                </a:cubicBezTo>
                <a:close/>
                <a:moveTo>
                  <a:pt x="1803281" y="6445252"/>
                </a:moveTo>
                <a:cubicBezTo>
                  <a:pt x="1800816" y="6445252"/>
                  <a:pt x="1798595" y="6446101"/>
                  <a:pt x="1796619" y="6447799"/>
                </a:cubicBezTo>
                <a:cubicBezTo>
                  <a:pt x="1794642" y="6449496"/>
                  <a:pt x="1792468" y="6452950"/>
                  <a:pt x="1790096" y="6458159"/>
                </a:cubicBezTo>
                <a:lnTo>
                  <a:pt x="1790096" y="6446927"/>
                </a:lnTo>
                <a:lnTo>
                  <a:pt x="1780818" y="6446927"/>
                </a:lnTo>
                <a:lnTo>
                  <a:pt x="1780818" y="6521015"/>
                </a:lnTo>
                <a:lnTo>
                  <a:pt x="1791073" y="6521015"/>
                </a:lnTo>
                <a:lnTo>
                  <a:pt x="1791073" y="6482227"/>
                </a:lnTo>
                <a:cubicBezTo>
                  <a:pt x="1791073" y="6476832"/>
                  <a:pt x="1791724" y="6471739"/>
                  <a:pt x="1793026" y="6466949"/>
                </a:cubicBezTo>
                <a:cubicBezTo>
                  <a:pt x="1793770" y="6464205"/>
                  <a:pt x="1795049" y="6462065"/>
                  <a:pt x="1796863" y="6460531"/>
                </a:cubicBezTo>
                <a:cubicBezTo>
                  <a:pt x="1798677" y="6458996"/>
                  <a:pt x="1800677" y="6458228"/>
                  <a:pt x="1802863" y="6458228"/>
                </a:cubicBezTo>
                <a:cubicBezTo>
                  <a:pt x="1805281" y="6458228"/>
                  <a:pt x="1807769" y="6459135"/>
                  <a:pt x="1810327" y="6460949"/>
                </a:cubicBezTo>
                <a:lnTo>
                  <a:pt x="1813815" y="6449299"/>
                </a:lnTo>
                <a:cubicBezTo>
                  <a:pt x="1810234" y="6446601"/>
                  <a:pt x="1806723" y="6445252"/>
                  <a:pt x="1803281" y="6445252"/>
                </a:cubicBezTo>
                <a:close/>
                <a:moveTo>
                  <a:pt x="1715742" y="6445252"/>
                </a:moveTo>
                <a:cubicBezTo>
                  <a:pt x="1708580" y="6445252"/>
                  <a:pt x="1702976" y="6447229"/>
                  <a:pt x="1698930" y="6451182"/>
                </a:cubicBezTo>
                <a:cubicBezTo>
                  <a:pt x="1694883" y="6455136"/>
                  <a:pt x="1692860" y="6460275"/>
                  <a:pt x="1692860" y="6466600"/>
                </a:cubicBezTo>
                <a:cubicBezTo>
                  <a:pt x="1692860" y="6470274"/>
                  <a:pt x="1693604" y="6473553"/>
                  <a:pt x="1695092" y="6476437"/>
                </a:cubicBezTo>
                <a:cubicBezTo>
                  <a:pt x="1696581" y="6479320"/>
                  <a:pt x="1698674" y="6481622"/>
                  <a:pt x="1701371" y="6483343"/>
                </a:cubicBezTo>
                <a:cubicBezTo>
                  <a:pt x="1704069" y="6485064"/>
                  <a:pt x="1709417" y="6487157"/>
                  <a:pt x="1717417" y="6489622"/>
                </a:cubicBezTo>
                <a:cubicBezTo>
                  <a:pt x="1722951" y="6491296"/>
                  <a:pt x="1726439" y="6492691"/>
                  <a:pt x="1727881" y="6493808"/>
                </a:cubicBezTo>
                <a:cubicBezTo>
                  <a:pt x="1729974" y="6495435"/>
                  <a:pt x="1731021" y="6497714"/>
                  <a:pt x="1731021" y="6500644"/>
                </a:cubicBezTo>
                <a:cubicBezTo>
                  <a:pt x="1731021" y="6504040"/>
                  <a:pt x="1729803" y="6506842"/>
                  <a:pt x="1727367" y="6509051"/>
                </a:cubicBezTo>
                <a:cubicBezTo>
                  <a:pt x="1724931" y="6511260"/>
                  <a:pt x="1721485" y="6512365"/>
                  <a:pt x="1717031" y="6512365"/>
                </a:cubicBezTo>
                <a:cubicBezTo>
                  <a:pt x="1712577" y="6512365"/>
                  <a:pt x="1709004" y="6511091"/>
                  <a:pt x="1706313" y="6508545"/>
                </a:cubicBezTo>
                <a:cubicBezTo>
                  <a:pt x="1703621" y="6505999"/>
                  <a:pt x="1701974" y="6502109"/>
                  <a:pt x="1701371" y="6496877"/>
                </a:cubicBezTo>
                <a:lnTo>
                  <a:pt x="1691116" y="6498831"/>
                </a:lnTo>
                <a:cubicBezTo>
                  <a:pt x="1693441" y="6514737"/>
                  <a:pt x="1701883" y="6522690"/>
                  <a:pt x="1716440" y="6522690"/>
                </a:cubicBezTo>
                <a:cubicBezTo>
                  <a:pt x="1724207" y="6522690"/>
                  <a:pt x="1730335" y="6520500"/>
                  <a:pt x="1734823" y="6516120"/>
                </a:cubicBezTo>
                <a:cubicBezTo>
                  <a:pt x="1739311" y="6511741"/>
                  <a:pt x="1741555" y="6506010"/>
                  <a:pt x="1741555" y="6498929"/>
                </a:cubicBezTo>
                <a:cubicBezTo>
                  <a:pt x="1741555" y="6495108"/>
                  <a:pt x="1740860" y="6491812"/>
                  <a:pt x="1739470" y="6489040"/>
                </a:cubicBezTo>
                <a:cubicBezTo>
                  <a:pt x="1738079" y="6486268"/>
                  <a:pt x="1736133" y="6484079"/>
                  <a:pt x="1733631" y="6482471"/>
                </a:cubicBezTo>
                <a:cubicBezTo>
                  <a:pt x="1731129" y="6480864"/>
                  <a:pt x="1725617" y="6478708"/>
                  <a:pt x="1717094" y="6476004"/>
                </a:cubicBezTo>
                <a:cubicBezTo>
                  <a:pt x="1710897" y="6473966"/>
                  <a:pt x="1707169" y="6472484"/>
                  <a:pt x="1705911" y="6471558"/>
                </a:cubicBezTo>
                <a:cubicBezTo>
                  <a:pt x="1703815" y="6469983"/>
                  <a:pt x="1702766" y="6467829"/>
                  <a:pt x="1702766" y="6465096"/>
                </a:cubicBezTo>
                <a:cubicBezTo>
                  <a:pt x="1702766" y="6462317"/>
                  <a:pt x="1703859" y="6460036"/>
                  <a:pt x="1706045" y="6458252"/>
                </a:cubicBezTo>
                <a:cubicBezTo>
                  <a:pt x="1708231" y="6456469"/>
                  <a:pt x="1711556" y="6455577"/>
                  <a:pt x="1716021" y="6455577"/>
                </a:cubicBezTo>
                <a:cubicBezTo>
                  <a:pt x="1723881" y="6455577"/>
                  <a:pt x="1728277" y="6459624"/>
                  <a:pt x="1729207" y="6467716"/>
                </a:cubicBezTo>
                <a:lnTo>
                  <a:pt x="1739252" y="6466042"/>
                </a:lnTo>
                <a:cubicBezTo>
                  <a:pt x="1738555" y="6460926"/>
                  <a:pt x="1737299" y="6456996"/>
                  <a:pt x="1735485" y="6454252"/>
                </a:cubicBezTo>
                <a:cubicBezTo>
                  <a:pt x="1733671" y="6451508"/>
                  <a:pt x="1731055" y="6449322"/>
                  <a:pt x="1727637" y="6447694"/>
                </a:cubicBezTo>
                <a:cubicBezTo>
                  <a:pt x="1724218" y="6446066"/>
                  <a:pt x="1720254" y="6445252"/>
                  <a:pt x="1715742" y="6445252"/>
                </a:cubicBezTo>
                <a:close/>
                <a:moveTo>
                  <a:pt x="1656986" y="6445252"/>
                </a:moveTo>
                <a:cubicBezTo>
                  <a:pt x="1652808" y="6445252"/>
                  <a:pt x="1649105" y="6446258"/>
                  <a:pt x="1645879" y="6448270"/>
                </a:cubicBezTo>
                <a:cubicBezTo>
                  <a:pt x="1642652" y="6450282"/>
                  <a:pt x="1639925" y="6453323"/>
                  <a:pt x="1637696" y="6457392"/>
                </a:cubicBezTo>
                <a:lnTo>
                  <a:pt x="1637696" y="6446927"/>
                </a:lnTo>
                <a:lnTo>
                  <a:pt x="1628418" y="6446927"/>
                </a:lnTo>
                <a:lnTo>
                  <a:pt x="1628418" y="6521015"/>
                </a:lnTo>
                <a:lnTo>
                  <a:pt x="1638673" y="6521015"/>
                </a:lnTo>
                <a:lnTo>
                  <a:pt x="1638673" y="6480509"/>
                </a:lnTo>
                <a:cubicBezTo>
                  <a:pt x="1638673" y="6471570"/>
                  <a:pt x="1640138" y="6465261"/>
                  <a:pt x="1643068" y="6461583"/>
                </a:cubicBezTo>
                <a:cubicBezTo>
                  <a:pt x="1645998" y="6457905"/>
                  <a:pt x="1649928" y="6456066"/>
                  <a:pt x="1654858" y="6456066"/>
                </a:cubicBezTo>
                <a:cubicBezTo>
                  <a:pt x="1657462" y="6456066"/>
                  <a:pt x="1659753" y="6456752"/>
                  <a:pt x="1661729" y="6458126"/>
                </a:cubicBezTo>
                <a:cubicBezTo>
                  <a:pt x="1663706" y="6459499"/>
                  <a:pt x="1665159" y="6461443"/>
                  <a:pt x="1666089" y="6463957"/>
                </a:cubicBezTo>
                <a:cubicBezTo>
                  <a:pt x="1667020" y="6466471"/>
                  <a:pt x="1667485" y="6470452"/>
                  <a:pt x="1667485" y="6475900"/>
                </a:cubicBezTo>
                <a:lnTo>
                  <a:pt x="1667485" y="6521015"/>
                </a:lnTo>
                <a:lnTo>
                  <a:pt x="1677740" y="6521015"/>
                </a:lnTo>
                <a:lnTo>
                  <a:pt x="1677740" y="6475460"/>
                </a:lnTo>
                <a:cubicBezTo>
                  <a:pt x="1677740" y="6468623"/>
                  <a:pt x="1677322" y="6463554"/>
                  <a:pt x="1676487" y="6460252"/>
                </a:cubicBezTo>
                <a:cubicBezTo>
                  <a:pt x="1675651" y="6456949"/>
                  <a:pt x="1674385" y="6454264"/>
                  <a:pt x="1672691" y="6452194"/>
                </a:cubicBezTo>
                <a:cubicBezTo>
                  <a:pt x="1670996" y="6450124"/>
                  <a:pt x="1668768" y="6448450"/>
                  <a:pt x="1666005" y="6447171"/>
                </a:cubicBezTo>
                <a:cubicBezTo>
                  <a:pt x="1663242" y="6445892"/>
                  <a:pt x="1660236" y="6445252"/>
                  <a:pt x="1656986" y="6445252"/>
                </a:cubicBezTo>
                <a:close/>
                <a:moveTo>
                  <a:pt x="1586648" y="6445252"/>
                </a:moveTo>
                <a:cubicBezTo>
                  <a:pt x="1578416" y="6445252"/>
                  <a:pt x="1571614" y="6448613"/>
                  <a:pt x="1566242" y="6455333"/>
                </a:cubicBezTo>
                <a:cubicBezTo>
                  <a:pt x="1560870" y="6462054"/>
                  <a:pt x="1558184" y="6471809"/>
                  <a:pt x="1558184" y="6484599"/>
                </a:cubicBezTo>
                <a:cubicBezTo>
                  <a:pt x="1558184" y="6496924"/>
                  <a:pt x="1560847" y="6506353"/>
                  <a:pt x="1566172" y="6512888"/>
                </a:cubicBezTo>
                <a:cubicBezTo>
                  <a:pt x="1571498" y="6519422"/>
                  <a:pt x="1578462" y="6522690"/>
                  <a:pt x="1587067" y="6522690"/>
                </a:cubicBezTo>
                <a:cubicBezTo>
                  <a:pt x="1593903" y="6522690"/>
                  <a:pt x="1599636" y="6520678"/>
                  <a:pt x="1604263" y="6516655"/>
                </a:cubicBezTo>
                <a:cubicBezTo>
                  <a:pt x="1608891" y="6512632"/>
                  <a:pt x="1612088" y="6506667"/>
                  <a:pt x="1613856" y="6498761"/>
                </a:cubicBezTo>
                <a:lnTo>
                  <a:pt x="1603252" y="6497156"/>
                </a:lnTo>
                <a:cubicBezTo>
                  <a:pt x="1600229" y="6507295"/>
                  <a:pt x="1594857" y="6512365"/>
                  <a:pt x="1587136" y="6512365"/>
                </a:cubicBezTo>
                <a:cubicBezTo>
                  <a:pt x="1582206" y="6512365"/>
                  <a:pt x="1578020" y="6510248"/>
                  <a:pt x="1574579" y="6506016"/>
                </a:cubicBezTo>
                <a:cubicBezTo>
                  <a:pt x="1571137" y="6501784"/>
                  <a:pt x="1569207" y="6495505"/>
                  <a:pt x="1568788" y="6487180"/>
                </a:cubicBezTo>
                <a:lnTo>
                  <a:pt x="1614135" y="6487180"/>
                </a:lnTo>
                <a:lnTo>
                  <a:pt x="1614204" y="6483831"/>
                </a:lnTo>
                <a:cubicBezTo>
                  <a:pt x="1614204" y="6471321"/>
                  <a:pt x="1611577" y="6461763"/>
                  <a:pt x="1606321" y="6455159"/>
                </a:cubicBezTo>
                <a:cubicBezTo>
                  <a:pt x="1601066" y="6448555"/>
                  <a:pt x="1594508" y="6445252"/>
                  <a:pt x="1586648" y="6445252"/>
                </a:cubicBezTo>
                <a:close/>
                <a:moveTo>
                  <a:pt x="1317367" y="6445252"/>
                </a:moveTo>
                <a:cubicBezTo>
                  <a:pt x="1312483" y="6445252"/>
                  <a:pt x="1308076" y="6446648"/>
                  <a:pt x="1304147" y="6449438"/>
                </a:cubicBezTo>
                <a:cubicBezTo>
                  <a:pt x="1300217" y="6452229"/>
                  <a:pt x="1297042" y="6456601"/>
                  <a:pt x="1294624" y="6462554"/>
                </a:cubicBezTo>
                <a:cubicBezTo>
                  <a:pt x="1292205" y="6468507"/>
                  <a:pt x="1290996" y="6475460"/>
                  <a:pt x="1290996" y="6483413"/>
                </a:cubicBezTo>
                <a:cubicBezTo>
                  <a:pt x="1290996" y="6495273"/>
                  <a:pt x="1293740" y="6504737"/>
                  <a:pt x="1299228" y="6511807"/>
                </a:cubicBezTo>
                <a:cubicBezTo>
                  <a:pt x="1304019" y="6517946"/>
                  <a:pt x="1310041" y="6521015"/>
                  <a:pt x="1317297" y="6521015"/>
                </a:cubicBezTo>
                <a:cubicBezTo>
                  <a:pt x="1320692" y="6521015"/>
                  <a:pt x="1323785" y="6520207"/>
                  <a:pt x="1326575" y="6518590"/>
                </a:cubicBezTo>
                <a:cubicBezTo>
                  <a:pt x="1329366" y="6516973"/>
                  <a:pt x="1331877" y="6514571"/>
                  <a:pt x="1334110" y="6511384"/>
                </a:cubicBezTo>
                <a:cubicBezTo>
                  <a:pt x="1334110" y="6519757"/>
                  <a:pt x="1333807" y="6525245"/>
                  <a:pt x="1333203" y="6527850"/>
                </a:cubicBezTo>
                <a:cubicBezTo>
                  <a:pt x="1332226" y="6532129"/>
                  <a:pt x="1330401" y="6535351"/>
                  <a:pt x="1327727" y="6537514"/>
                </a:cubicBezTo>
                <a:cubicBezTo>
                  <a:pt x="1325052" y="6539677"/>
                  <a:pt x="1321459" y="6540758"/>
                  <a:pt x="1316948" y="6540758"/>
                </a:cubicBezTo>
                <a:cubicBezTo>
                  <a:pt x="1312809" y="6540758"/>
                  <a:pt x="1309577" y="6539787"/>
                  <a:pt x="1307251" y="6537846"/>
                </a:cubicBezTo>
                <a:cubicBezTo>
                  <a:pt x="1304926" y="6535904"/>
                  <a:pt x="1303530" y="6532945"/>
                  <a:pt x="1303065" y="6528968"/>
                </a:cubicBezTo>
                <a:lnTo>
                  <a:pt x="1293019" y="6527154"/>
                </a:lnTo>
                <a:cubicBezTo>
                  <a:pt x="1292880" y="6534642"/>
                  <a:pt x="1294926" y="6540502"/>
                  <a:pt x="1299159" y="6544735"/>
                </a:cubicBezTo>
                <a:cubicBezTo>
                  <a:pt x="1303391" y="6548967"/>
                  <a:pt x="1309437" y="6551083"/>
                  <a:pt x="1317297" y="6551083"/>
                </a:cubicBezTo>
                <a:cubicBezTo>
                  <a:pt x="1323250" y="6551083"/>
                  <a:pt x="1328343" y="6549676"/>
                  <a:pt x="1332575" y="6546863"/>
                </a:cubicBezTo>
                <a:cubicBezTo>
                  <a:pt x="1336807" y="6544049"/>
                  <a:pt x="1339854" y="6540212"/>
                  <a:pt x="1341714" y="6535352"/>
                </a:cubicBezTo>
                <a:cubicBezTo>
                  <a:pt x="1343574" y="6530491"/>
                  <a:pt x="1344505" y="6522364"/>
                  <a:pt x="1344505" y="6510969"/>
                </a:cubicBezTo>
                <a:lnTo>
                  <a:pt x="1344505" y="6446927"/>
                </a:lnTo>
                <a:lnTo>
                  <a:pt x="1335017" y="6446927"/>
                </a:lnTo>
                <a:lnTo>
                  <a:pt x="1335017" y="6455787"/>
                </a:lnTo>
                <a:cubicBezTo>
                  <a:pt x="1332738" y="6452275"/>
                  <a:pt x="1330122" y="6449642"/>
                  <a:pt x="1327168" y="6447886"/>
                </a:cubicBezTo>
                <a:cubicBezTo>
                  <a:pt x="1324215" y="6446130"/>
                  <a:pt x="1320948" y="6445252"/>
                  <a:pt x="1317367" y="6445252"/>
                </a:cubicBezTo>
                <a:close/>
                <a:moveTo>
                  <a:pt x="1250831" y="6445252"/>
                </a:moveTo>
                <a:cubicBezTo>
                  <a:pt x="1248366" y="6445252"/>
                  <a:pt x="1246145" y="6446101"/>
                  <a:pt x="1244169" y="6447799"/>
                </a:cubicBezTo>
                <a:cubicBezTo>
                  <a:pt x="1242192" y="6449496"/>
                  <a:pt x="1240018" y="6452950"/>
                  <a:pt x="1237646" y="6458159"/>
                </a:cubicBezTo>
                <a:lnTo>
                  <a:pt x="1237646" y="6446927"/>
                </a:lnTo>
                <a:lnTo>
                  <a:pt x="1230693" y="6446927"/>
                </a:lnTo>
                <a:lnTo>
                  <a:pt x="1228368" y="6446927"/>
                </a:lnTo>
                <a:lnTo>
                  <a:pt x="1220369" y="6446927"/>
                </a:lnTo>
                <a:lnTo>
                  <a:pt x="1207392" y="6490086"/>
                </a:lnTo>
                <a:cubicBezTo>
                  <a:pt x="1205764" y="6495571"/>
                  <a:pt x="1204369" y="6501196"/>
                  <a:pt x="1203206" y="6506960"/>
                </a:cubicBezTo>
                <a:cubicBezTo>
                  <a:pt x="1201858" y="6500871"/>
                  <a:pt x="1200392" y="6495154"/>
                  <a:pt x="1198811" y="6489808"/>
                </a:cubicBezTo>
                <a:lnTo>
                  <a:pt x="1186114" y="6446927"/>
                </a:lnTo>
                <a:lnTo>
                  <a:pt x="1175022" y="6446927"/>
                </a:lnTo>
                <a:lnTo>
                  <a:pt x="1198132" y="6521125"/>
                </a:lnTo>
                <a:cubicBezTo>
                  <a:pt x="1195756" y="6528678"/>
                  <a:pt x="1194406" y="6532780"/>
                  <a:pt x="1194080" y="6533431"/>
                </a:cubicBezTo>
                <a:cubicBezTo>
                  <a:pt x="1193149" y="6535292"/>
                  <a:pt x="1191974" y="6536665"/>
                  <a:pt x="1190554" y="6537549"/>
                </a:cubicBezTo>
                <a:cubicBezTo>
                  <a:pt x="1189134" y="6538433"/>
                  <a:pt x="1187330" y="6538875"/>
                  <a:pt x="1185143" y="6538875"/>
                </a:cubicBezTo>
                <a:cubicBezTo>
                  <a:pt x="1183514" y="6538875"/>
                  <a:pt x="1181559" y="6538503"/>
                  <a:pt x="1179277" y="6537758"/>
                </a:cubicBezTo>
                <a:lnTo>
                  <a:pt x="1180394" y="6549548"/>
                </a:lnTo>
                <a:cubicBezTo>
                  <a:pt x="1182862" y="6550572"/>
                  <a:pt x="1185075" y="6551083"/>
                  <a:pt x="1187032" y="6551083"/>
                </a:cubicBezTo>
                <a:cubicBezTo>
                  <a:pt x="1189827" y="6551083"/>
                  <a:pt x="1192331" y="6550362"/>
                  <a:pt x="1194543" y="6548921"/>
                </a:cubicBezTo>
                <a:cubicBezTo>
                  <a:pt x="1196756" y="6547479"/>
                  <a:pt x="1198736" y="6545118"/>
                  <a:pt x="1200483" y="6541840"/>
                </a:cubicBezTo>
                <a:cubicBezTo>
                  <a:pt x="1202229" y="6538561"/>
                  <a:pt x="1204617" y="6532038"/>
                  <a:pt x="1207645" y="6522271"/>
                </a:cubicBezTo>
                <a:lnTo>
                  <a:pt x="1228368" y="6454529"/>
                </a:lnTo>
                <a:lnTo>
                  <a:pt x="1228368" y="6521015"/>
                </a:lnTo>
                <a:lnTo>
                  <a:pt x="1238623" y="6521015"/>
                </a:lnTo>
                <a:lnTo>
                  <a:pt x="1238623" y="6482227"/>
                </a:lnTo>
                <a:cubicBezTo>
                  <a:pt x="1238623" y="6476832"/>
                  <a:pt x="1239274" y="6471739"/>
                  <a:pt x="1240576" y="6466949"/>
                </a:cubicBezTo>
                <a:cubicBezTo>
                  <a:pt x="1241320" y="6464205"/>
                  <a:pt x="1242599" y="6462065"/>
                  <a:pt x="1244413" y="6460531"/>
                </a:cubicBezTo>
                <a:cubicBezTo>
                  <a:pt x="1246227" y="6458996"/>
                  <a:pt x="1248227" y="6458228"/>
                  <a:pt x="1250413" y="6458228"/>
                </a:cubicBezTo>
                <a:cubicBezTo>
                  <a:pt x="1252831" y="6458228"/>
                  <a:pt x="1255319" y="6459135"/>
                  <a:pt x="1257877" y="6460949"/>
                </a:cubicBezTo>
                <a:lnTo>
                  <a:pt x="1261365" y="6449299"/>
                </a:lnTo>
                <a:cubicBezTo>
                  <a:pt x="1257784" y="6446601"/>
                  <a:pt x="1254273" y="6445252"/>
                  <a:pt x="1250831" y="6445252"/>
                </a:cubicBezTo>
                <a:close/>
                <a:moveTo>
                  <a:pt x="1141038" y="6445252"/>
                </a:moveTo>
                <a:cubicBezTo>
                  <a:pt x="1137369" y="6445252"/>
                  <a:pt x="1134119" y="6446136"/>
                  <a:pt x="1131286" y="6447903"/>
                </a:cubicBezTo>
                <a:cubicBezTo>
                  <a:pt x="1128454" y="6449671"/>
                  <a:pt x="1125877" y="6452554"/>
                  <a:pt x="1123555" y="6456554"/>
                </a:cubicBezTo>
                <a:lnTo>
                  <a:pt x="1123555" y="6446927"/>
                </a:lnTo>
                <a:lnTo>
                  <a:pt x="1114068" y="6446927"/>
                </a:lnTo>
                <a:lnTo>
                  <a:pt x="1114068" y="6549409"/>
                </a:lnTo>
                <a:lnTo>
                  <a:pt x="1124323" y="6549409"/>
                </a:lnTo>
                <a:lnTo>
                  <a:pt x="1124323" y="6513341"/>
                </a:lnTo>
                <a:cubicBezTo>
                  <a:pt x="1126322" y="6516318"/>
                  <a:pt x="1128695" y="6518620"/>
                  <a:pt x="1131439" y="6520248"/>
                </a:cubicBezTo>
                <a:cubicBezTo>
                  <a:pt x="1134182" y="6521876"/>
                  <a:pt x="1137136" y="6522690"/>
                  <a:pt x="1140298" y="6522690"/>
                </a:cubicBezTo>
                <a:cubicBezTo>
                  <a:pt x="1147414" y="6522690"/>
                  <a:pt x="1153611" y="6519283"/>
                  <a:pt x="1158890" y="6512469"/>
                </a:cubicBezTo>
                <a:cubicBezTo>
                  <a:pt x="1164169" y="6505656"/>
                  <a:pt x="1166808" y="6495947"/>
                  <a:pt x="1166808" y="6483343"/>
                </a:cubicBezTo>
                <a:cubicBezTo>
                  <a:pt x="1166808" y="6475204"/>
                  <a:pt x="1165636" y="6468239"/>
                  <a:pt x="1163291" y="6462449"/>
                </a:cubicBezTo>
                <a:cubicBezTo>
                  <a:pt x="1160946" y="6456659"/>
                  <a:pt x="1157846" y="6452345"/>
                  <a:pt x="1153993" y="6449508"/>
                </a:cubicBezTo>
                <a:cubicBezTo>
                  <a:pt x="1150139" y="6446671"/>
                  <a:pt x="1145821" y="6445252"/>
                  <a:pt x="1141038" y="6445252"/>
                </a:cubicBezTo>
                <a:close/>
                <a:moveTo>
                  <a:pt x="1071949" y="6445252"/>
                </a:moveTo>
                <a:cubicBezTo>
                  <a:pt x="1063717" y="6445252"/>
                  <a:pt x="1056915" y="6448508"/>
                  <a:pt x="1051543" y="6455019"/>
                </a:cubicBezTo>
                <a:cubicBezTo>
                  <a:pt x="1046172" y="6461531"/>
                  <a:pt x="1043486" y="6471181"/>
                  <a:pt x="1043486" y="6483971"/>
                </a:cubicBezTo>
                <a:cubicBezTo>
                  <a:pt x="1043486" y="6496714"/>
                  <a:pt x="1046195" y="6506353"/>
                  <a:pt x="1051613" y="6512888"/>
                </a:cubicBezTo>
                <a:cubicBezTo>
                  <a:pt x="1057031" y="6519422"/>
                  <a:pt x="1063810" y="6522690"/>
                  <a:pt x="1071949" y="6522690"/>
                </a:cubicBezTo>
                <a:cubicBezTo>
                  <a:pt x="1080228" y="6522690"/>
                  <a:pt x="1087041" y="6519434"/>
                  <a:pt x="1092390" y="6512923"/>
                </a:cubicBezTo>
                <a:cubicBezTo>
                  <a:pt x="1097738" y="6506411"/>
                  <a:pt x="1100412" y="6496505"/>
                  <a:pt x="1100412" y="6483204"/>
                </a:cubicBezTo>
                <a:cubicBezTo>
                  <a:pt x="1100412" y="6470925"/>
                  <a:pt x="1097692" y="6461531"/>
                  <a:pt x="1092250" y="6455019"/>
                </a:cubicBezTo>
                <a:cubicBezTo>
                  <a:pt x="1086809" y="6448508"/>
                  <a:pt x="1080042" y="6445252"/>
                  <a:pt x="1071949" y="6445252"/>
                </a:cubicBezTo>
                <a:close/>
                <a:moveTo>
                  <a:pt x="883892" y="6440020"/>
                </a:moveTo>
                <a:cubicBezTo>
                  <a:pt x="876950" y="6440020"/>
                  <a:pt x="871348" y="6442561"/>
                  <a:pt x="867086" y="6447642"/>
                </a:cubicBezTo>
                <a:cubicBezTo>
                  <a:pt x="862824" y="6452724"/>
                  <a:pt x="860692" y="6460113"/>
                  <a:pt x="860692" y="6469809"/>
                </a:cubicBezTo>
                <a:cubicBezTo>
                  <a:pt x="860692" y="6479505"/>
                  <a:pt x="862847" y="6486941"/>
                  <a:pt x="867156" y="6492115"/>
                </a:cubicBezTo>
                <a:cubicBezTo>
                  <a:pt x="871465" y="6497290"/>
                  <a:pt x="876880" y="6499877"/>
                  <a:pt x="883401" y="6499877"/>
                </a:cubicBezTo>
                <a:cubicBezTo>
                  <a:pt x="888479" y="6499877"/>
                  <a:pt x="892917" y="6498191"/>
                  <a:pt x="896713" y="6494819"/>
                </a:cubicBezTo>
                <a:cubicBezTo>
                  <a:pt x="900509" y="6491447"/>
                  <a:pt x="902990" y="6486762"/>
                  <a:pt x="904155" y="6480762"/>
                </a:cubicBezTo>
                <a:lnTo>
                  <a:pt x="897178" y="6478250"/>
                </a:lnTo>
                <a:cubicBezTo>
                  <a:pt x="896292" y="6482529"/>
                  <a:pt x="894521" y="6485843"/>
                  <a:pt x="891863" y="6488192"/>
                </a:cubicBezTo>
                <a:cubicBezTo>
                  <a:pt x="889206" y="6490540"/>
                  <a:pt x="886199" y="6491715"/>
                  <a:pt x="882842" y="6491715"/>
                </a:cubicBezTo>
                <a:cubicBezTo>
                  <a:pt x="878739" y="6491715"/>
                  <a:pt x="875312" y="6489918"/>
                  <a:pt x="872562" y="6486326"/>
                </a:cubicBezTo>
                <a:cubicBezTo>
                  <a:pt x="869811" y="6482734"/>
                  <a:pt x="868436" y="6477391"/>
                  <a:pt x="868436" y="6470300"/>
                </a:cubicBezTo>
                <a:cubicBezTo>
                  <a:pt x="868436" y="6462881"/>
                  <a:pt x="869881" y="6457282"/>
                  <a:pt x="872772" y="6453502"/>
                </a:cubicBezTo>
                <a:cubicBezTo>
                  <a:pt x="875663" y="6449723"/>
                  <a:pt x="879276" y="6447834"/>
                  <a:pt x="883613" y="6447834"/>
                </a:cubicBezTo>
                <a:cubicBezTo>
                  <a:pt x="886503" y="6447834"/>
                  <a:pt x="889079" y="6448729"/>
                  <a:pt x="891341" y="6450520"/>
                </a:cubicBezTo>
                <a:cubicBezTo>
                  <a:pt x="893602" y="6452310"/>
                  <a:pt x="895315" y="6454973"/>
                  <a:pt x="896481" y="6458507"/>
                </a:cubicBezTo>
                <a:lnTo>
                  <a:pt x="903317" y="6456484"/>
                </a:lnTo>
                <a:cubicBezTo>
                  <a:pt x="902060" y="6451275"/>
                  <a:pt x="899707" y="6447229"/>
                  <a:pt x="896260" y="6444346"/>
                </a:cubicBezTo>
                <a:cubicBezTo>
                  <a:pt x="892813" y="6441462"/>
                  <a:pt x="888690" y="6440020"/>
                  <a:pt x="883892" y="6440020"/>
                </a:cubicBezTo>
                <a:close/>
                <a:moveTo>
                  <a:pt x="2030135" y="6429486"/>
                </a:moveTo>
                <a:cubicBezTo>
                  <a:pt x="2031390" y="6434927"/>
                  <a:pt x="2033366" y="6441997"/>
                  <a:pt x="2036063" y="6450694"/>
                </a:cubicBezTo>
                <a:lnTo>
                  <a:pt x="2044779" y="6479018"/>
                </a:lnTo>
                <a:lnTo>
                  <a:pt x="2016211" y="6479018"/>
                </a:lnTo>
                <a:lnTo>
                  <a:pt x="2025540" y="6449020"/>
                </a:lnTo>
                <a:cubicBezTo>
                  <a:pt x="2027520" y="6442555"/>
                  <a:pt x="2029051" y="6436044"/>
                  <a:pt x="2030135" y="6429486"/>
                </a:cubicBezTo>
                <a:close/>
                <a:moveTo>
                  <a:pt x="883226" y="6425649"/>
                </a:moveTo>
                <a:cubicBezTo>
                  <a:pt x="892713" y="6425649"/>
                  <a:pt x="900946" y="6429679"/>
                  <a:pt x="907922" y="6437738"/>
                </a:cubicBezTo>
                <a:cubicBezTo>
                  <a:pt x="915456" y="6446401"/>
                  <a:pt x="919223" y="6457045"/>
                  <a:pt x="919223" y="6469670"/>
                </a:cubicBezTo>
                <a:cubicBezTo>
                  <a:pt x="919223" y="6481409"/>
                  <a:pt x="915921" y="6491494"/>
                  <a:pt x="909317" y="6499925"/>
                </a:cubicBezTo>
                <a:cubicBezTo>
                  <a:pt x="902155" y="6509055"/>
                  <a:pt x="893458" y="6513620"/>
                  <a:pt x="883226" y="6513620"/>
                </a:cubicBezTo>
                <a:cubicBezTo>
                  <a:pt x="873738" y="6513620"/>
                  <a:pt x="865506" y="6509614"/>
                  <a:pt x="858530" y="6501603"/>
                </a:cubicBezTo>
                <a:cubicBezTo>
                  <a:pt x="850995" y="6492938"/>
                  <a:pt x="847228" y="6482294"/>
                  <a:pt x="847228" y="6469670"/>
                </a:cubicBezTo>
                <a:cubicBezTo>
                  <a:pt x="847228" y="6457930"/>
                  <a:pt x="850530" y="6447822"/>
                  <a:pt x="857134" y="6439344"/>
                </a:cubicBezTo>
                <a:cubicBezTo>
                  <a:pt x="864250" y="6430214"/>
                  <a:pt x="872947" y="6425649"/>
                  <a:pt x="883226" y="6425649"/>
                </a:cubicBezTo>
                <a:close/>
                <a:moveTo>
                  <a:pt x="6208295" y="6421045"/>
                </a:moveTo>
                <a:lnTo>
                  <a:pt x="6198040" y="6428579"/>
                </a:lnTo>
                <a:lnTo>
                  <a:pt x="6198040" y="6446927"/>
                </a:lnTo>
                <a:lnTo>
                  <a:pt x="6190505" y="6446927"/>
                </a:lnTo>
                <a:lnTo>
                  <a:pt x="6190505" y="6456694"/>
                </a:lnTo>
                <a:lnTo>
                  <a:pt x="6198040" y="6456694"/>
                </a:lnTo>
                <a:lnTo>
                  <a:pt x="6198040" y="6499319"/>
                </a:lnTo>
                <a:cubicBezTo>
                  <a:pt x="6198040" y="6506667"/>
                  <a:pt x="6198447" y="6511574"/>
                  <a:pt x="6199261" y="6514039"/>
                </a:cubicBezTo>
                <a:cubicBezTo>
                  <a:pt x="6200075" y="6516504"/>
                  <a:pt x="6201575" y="6518446"/>
                  <a:pt x="6203760" y="6519864"/>
                </a:cubicBezTo>
                <a:cubicBezTo>
                  <a:pt x="6205946" y="6521283"/>
                  <a:pt x="6208830" y="6521992"/>
                  <a:pt x="6212411" y="6521992"/>
                </a:cubicBezTo>
                <a:cubicBezTo>
                  <a:pt x="6214690" y="6521992"/>
                  <a:pt x="6217248" y="6521620"/>
                  <a:pt x="6220085" y="6520876"/>
                </a:cubicBezTo>
                <a:lnTo>
                  <a:pt x="6218690" y="6509783"/>
                </a:lnTo>
                <a:cubicBezTo>
                  <a:pt x="6216829" y="6510109"/>
                  <a:pt x="6215318" y="6510272"/>
                  <a:pt x="6214155" y="6510272"/>
                </a:cubicBezTo>
                <a:cubicBezTo>
                  <a:pt x="6211737" y="6510272"/>
                  <a:pt x="6210086" y="6509435"/>
                  <a:pt x="6209202" y="6507760"/>
                </a:cubicBezTo>
                <a:cubicBezTo>
                  <a:pt x="6208597" y="6506598"/>
                  <a:pt x="6208295" y="6504016"/>
                  <a:pt x="6208295" y="6500017"/>
                </a:cubicBezTo>
                <a:lnTo>
                  <a:pt x="6208295" y="6456694"/>
                </a:lnTo>
                <a:lnTo>
                  <a:pt x="6218690" y="6456694"/>
                </a:lnTo>
                <a:lnTo>
                  <a:pt x="6218690" y="6446927"/>
                </a:lnTo>
                <a:lnTo>
                  <a:pt x="6208295" y="6446927"/>
                </a:lnTo>
                <a:close/>
                <a:moveTo>
                  <a:pt x="2421955" y="6421045"/>
                </a:moveTo>
                <a:lnTo>
                  <a:pt x="2411700" y="6428579"/>
                </a:lnTo>
                <a:lnTo>
                  <a:pt x="2411700" y="6446927"/>
                </a:lnTo>
                <a:lnTo>
                  <a:pt x="2404165" y="6446927"/>
                </a:lnTo>
                <a:lnTo>
                  <a:pt x="2404165" y="6456694"/>
                </a:lnTo>
                <a:lnTo>
                  <a:pt x="2411700" y="6456694"/>
                </a:lnTo>
                <a:lnTo>
                  <a:pt x="2411700" y="6499319"/>
                </a:lnTo>
                <a:cubicBezTo>
                  <a:pt x="2411700" y="6506667"/>
                  <a:pt x="2412107" y="6511574"/>
                  <a:pt x="2412921" y="6514039"/>
                </a:cubicBezTo>
                <a:cubicBezTo>
                  <a:pt x="2413735" y="6516504"/>
                  <a:pt x="2415235" y="6518446"/>
                  <a:pt x="2417421" y="6519864"/>
                </a:cubicBezTo>
                <a:cubicBezTo>
                  <a:pt x="2419606" y="6521283"/>
                  <a:pt x="2422490" y="6521992"/>
                  <a:pt x="2426071" y="6521992"/>
                </a:cubicBezTo>
                <a:lnTo>
                  <a:pt x="2432786" y="6521015"/>
                </a:lnTo>
                <a:lnTo>
                  <a:pt x="2486528" y="6521015"/>
                </a:lnTo>
                <a:lnTo>
                  <a:pt x="2486528" y="6510202"/>
                </a:lnTo>
                <a:lnTo>
                  <a:pt x="2458405" y="6510202"/>
                </a:lnTo>
                <a:cubicBezTo>
                  <a:pt x="2454357" y="6510202"/>
                  <a:pt x="2450030" y="6510411"/>
                  <a:pt x="2445424" y="6510830"/>
                </a:cubicBezTo>
                <a:lnTo>
                  <a:pt x="2451786" y="6502249"/>
                </a:lnTo>
                <a:lnTo>
                  <a:pt x="2484784" y="6455229"/>
                </a:lnTo>
                <a:lnTo>
                  <a:pt x="2484784" y="6446927"/>
                </a:lnTo>
                <a:lnTo>
                  <a:pt x="2435043" y="6446927"/>
                </a:lnTo>
                <a:lnTo>
                  <a:pt x="2435043" y="6457112"/>
                </a:lnTo>
                <a:lnTo>
                  <a:pt x="2459828" y="6457112"/>
                </a:lnTo>
                <a:cubicBezTo>
                  <a:pt x="2463179" y="6457112"/>
                  <a:pt x="2467065" y="6456973"/>
                  <a:pt x="2471487" y="6456694"/>
                </a:cubicBezTo>
                <a:lnTo>
                  <a:pt x="2432740" y="6510830"/>
                </a:lnTo>
                <a:lnTo>
                  <a:pt x="2432740" y="6512889"/>
                </a:lnTo>
                <a:lnTo>
                  <a:pt x="2432350" y="6509783"/>
                </a:lnTo>
                <a:cubicBezTo>
                  <a:pt x="2430489" y="6510109"/>
                  <a:pt x="2428978" y="6510272"/>
                  <a:pt x="2427815" y="6510272"/>
                </a:cubicBezTo>
                <a:cubicBezTo>
                  <a:pt x="2425397" y="6510272"/>
                  <a:pt x="2423746" y="6509435"/>
                  <a:pt x="2422862" y="6507760"/>
                </a:cubicBezTo>
                <a:cubicBezTo>
                  <a:pt x="2422257" y="6506598"/>
                  <a:pt x="2421955" y="6504016"/>
                  <a:pt x="2421955" y="6500017"/>
                </a:cubicBezTo>
                <a:lnTo>
                  <a:pt x="2421955" y="6456694"/>
                </a:lnTo>
                <a:lnTo>
                  <a:pt x="2432350" y="6456694"/>
                </a:lnTo>
                <a:lnTo>
                  <a:pt x="2432350" y="6446927"/>
                </a:lnTo>
                <a:lnTo>
                  <a:pt x="2421955" y="6446927"/>
                </a:lnTo>
                <a:close/>
                <a:moveTo>
                  <a:pt x="1440880" y="6421045"/>
                </a:moveTo>
                <a:lnTo>
                  <a:pt x="1430625" y="6428579"/>
                </a:lnTo>
                <a:lnTo>
                  <a:pt x="1430625" y="6446927"/>
                </a:lnTo>
                <a:lnTo>
                  <a:pt x="1423090" y="6446927"/>
                </a:lnTo>
                <a:lnTo>
                  <a:pt x="1423090" y="6456694"/>
                </a:lnTo>
                <a:lnTo>
                  <a:pt x="1430625" y="6456694"/>
                </a:lnTo>
                <a:lnTo>
                  <a:pt x="1430625" y="6499319"/>
                </a:lnTo>
                <a:cubicBezTo>
                  <a:pt x="1430625" y="6506667"/>
                  <a:pt x="1431032" y="6511574"/>
                  <a:pt x="1431846" y="6514039"/>
                </a:cubicBezTo>
                <a:cubicBezTo>
                  <a:pt x="1432660" y="6516504"/>
                  <a:pt x="1434160" y="6518446"/>
                  <a:pt x="1436345" y="6519864"/>
                </a:cubicBezTo>
                <a:cubicBezTo>
                  <a:pt x="1438531" y="6521283"/>
                  <a:pt x="1441415" y="6521992"/>
                  <a:pt x="1444996" y="6521992"/>
                </a:cubicBezTo>
                <a:cubicBezTo>
                  <a:pt x="1447275" y="6521992"/>
                  <a:pt x="1449833" y="6521620"/>
                  <a:pt x="1452670" y="6520876"/>
                </a:cubicBezTo>
                <a:lnTo>
                  <a:pt x="1451275" y="6509783"/>
                </a:lnTo>
                <a:cubicBezTo>
                  <a:pt x="1449414" y="6510109"/>
                  <a:pt x="1447903" y="6510272"/>
                  <a:pt x="1446740" y="6510272"/>
                </a:cubicBezTo>
                <a:cubicBezTo>
                  <a:pt x="1444322" y="6510272"/>
                  <a:pt x="1442671" y="6509435"/>
                  <a:pt x="1441787" y="6507760"/>
                </a:cubicBezTo>
                <a:cubicBezTo>
                  <a:pt x="1441182" y="6506598"/>
                  <a:pt x="1440880" y="6504016"/>
                  <a:pt x="1440880" y="6500017"/>
                </a:cubicBezTo>
                <a:lnTo>
                  <a:pt x="1440880" y="6456694"/>
                </a:lnTo>
                <a:lnTo>
                  <a:pt x="1451275" y="6456694"/>
                </a:lnTo>
                <a:lnTo>
                  <a:pt x="1451275" y="6446927"/>
                </a:lnTo>
                <a:lnTo>
                  <a:pt x="1440880" y="6446927"/>
                </a:lnTo>
                <a:close/>
                <a:moveTo>
                  <a:pt x="6319284" y="6418742"/>
                </a:moveTo>
                <a:lnTo>
                  <a:pt x="6319284" y="6521015"/>
                </a:lnTo>
                <a:lnTo>
                  <a:pt x="6329539" y="6521015"/>
                </a:lnTo>
                <a:lnTo>
                  <a:pt x="6329539" y="6418742"/>
                </a:lnTo>
                <a:close/>
                <a:moveTo>
                  <a:pt x="6224382" y="6418742"/>
                </a:moveTo>
                <a:lnTo>
                  <a:pt x="6224382" y="6433183"/>
                </a:lnTo>
                <a:lnTo>
                  <a:pt x="6234638" y="6433183"/>
                </a:lnTo>
                <a:lnTo>
                  <a:pt x="6234638" y="6418742"/>
                </a:lnTo>
                <a:close/>
                <a:moveTo>
                  <a:pt x="6034361" y="6418742"/>
                </a:moveTo>
                <a:lnTo>
                  <a:pt x="6034361" y="6455438"/>
                </a:lnTo>
                <a:cubicBezTo>
                  <a:pt x="6032458" y="6452229"/>
                  <a:pt x="6030054" y="6449729"/>
                  <a:pt x="6027153" y="6447938"/>
                </a:cubicBezTo>
                <a:cubicBezTo>
                  <a:pt x="6024250" y="6446148"/>
                  <a:pt x="6021105" y="6445252"/>
                  <a:pt x="6017716" y="6445252"/>
                </a:cubicBezTo>
                <a:cubicBezTo>
                  <a:pt x="6012979" y="6445252"/>
                  <a:pt x="6008673" y="6446671"/>
                  <a:pt x="6004796" y="6449508"/>
                </a:cubicBezTo>
                <a:cubicBezTo>
                  <a:pt x="6000918" y="6452345"/>
                  <a:pt x="5997819" y="6456694"/>
                  <a:pt x="5995497" y="6462554"/>
                </a:cubicBezTo>
                <a:cubicBezTo>
                  <a:pt x="5993176" y="6468414"/>
                  <a:pt x="5992015" y="6475553"/>
                  <a:pt x="5992015" y="6483971"/>
                </a:cubicBezTo>
                <a:cubicBezTo>
                  <a:pt x="5992015" y="6496249"/>
                  <a:pt x="5994631" y="6505772"/>
                  <a:pt x="5999864" y="6512539"/>
                </a:cubicBezTo>
                <a:cubicBezTo>
                  <a:pt x="6005096" y="6519306"/>
                  <a:pt x="6011293" y="6522690"/>
                  <a:pt x="6018456" y="6522690"/>
                </a:cubicBezTo>
                <a:cubicBezTo>
                  <a:pt x="6021851" y="6522690"/>
                  <a:pt x="6025013" y="6521748"/>
                  <a:pt x="6027944" y="6519864"/>
                </a:cubicBezTo>
                <a:cubicBezTo>
                  <a:pt x="6030874" y="6517981"/>
                  <a:pt x="6033269" y="6515248"/>
                  <a:pt x="6035129" y="6511667"/>
                </a:cubicBezTo>
                <a:lnTo>
                  <a:pt x="6035129" y="6521015"/>
                </a:lnTo>
                <a:lnTo>
                  <a:pt x="6044756" y="6521015"/>
                </a:lnTo>
                <a:lnTo>
                  <a:pt x="6044756" y="6418742"/>
                </a:lnTo>
                <a:close/>
                <a:moveTo>
                  <a:pt x="2790947" y="6418742"/>
                </a:moveTo>
                <a:lnTo>
                  <a:pt x="2790947" y="6455438"/>
                </a:lnTo>
                <a:cubicBezTo>
                  <a:pt x="2789043" y="6452229"/>
                  <a:pt x="2786640" y="6449729"/>
                  <a:pt x="2783737" y="6447938"/>
                </a:cubicBezTo>
                <a:cubicBezTo>
                  <a:pt x="2780835" y="6446148"/>
                  <a:pt x="2777690" y="6445252"/>
                  <a:pt x="2774300" y="6445252"/>
                </a:cubicBezTo>
                <a:cubicBezTo>
                  <a:pt x="2769564" y="6445252"/>
                  <a:pt x="2765258" y="6446671"/>
                  <a:pt x="2761380" y="6449508"/>
                </a:cubicBezTo>
                <a:cubicBezTo>
                  <a:pt x="2757503" y="6452345"/>
                  <a:pt x="2754404" y="6456694"/>
                  <a:pt x="2752082" y="6462554"/>
                </a:cubicBezTo>
                <a:cubicBezTo>
                  <a:pt x="2749761" y="6468414"/>
                  <a:pt x="2748600" y="6475553"/>
                  <a:pt x="2748600" y="6483971"/>
                </a:cubicBezTo>
                <a:cubicBezTo>
                  <a:pt x="2748600" y="6496249"/>
                  <a:pt x="2751216" y="6505772"/>
                  <a:pt x="2756449" y="6512539"/>
                </a:cubicBezTo>
                <a:cubicBezTo>
                  <a:pt x="2761681" y="6519306"/>
                  <a:pt x="2767878" y="6522690"/>
                  <a:pt x="2775041" y="6522690"/>
                </a:cubicBezTo>
                <a:cubicBezTo>
                  <a:pt x="2778436" y="6522690"/>
                  <a:pt x="2781598" y="6521748"/>
                  <a:pt x="2784528" y="6519864"/>
                </a:cubicBezTo>
                <a:cubicBezTo>
                  <a:pt x="2787458" y="6517981"/>
                  <a:pt x="2789854" y="6515248"/>
                  <a:pt x="2791714" y="6511667"/>
                </a:cubicBezTo>
                <a:lnTo>
                  <a:pt x="2791714" y="6521015"/>
                </a:lnTo>
                <a:lnTo>
                  <a:pt x="2801341" y="6521015"/>
                </a:lnTo>
                <a:lnTo>
                  <a:pt x="2801341" y="6418742"/>
                </a:lnTo>
                <a:close/>
                <a:moveTo>
                  <a:pt x="2590094" y="6418742"/>
                </a:moveTo>
                <a:lnTo>
                  <a:pt x="2590094" y="6521015"/>
                </a:lnTo>
                <a:lnTo>
                  <a:pt x="2600349" y="6521015"/>
                </a:lnTo>
                <a:lnTo>
                  <a:pt x="2600349" y="6418742"/>
                </a:lnTo>
                <a:close/>
                <a:moveTo>
                  <a:pt x="2380892" y="6418742"/>
                </a:moveTo>
                <a:lnTo>
                  <a:pt x="2380892" y="6433183"/>
                </a:lnTo>
                <a:lnTo>
                  <a:pt x="2391148" y="6433183"/>
                </a:lnTo>
                <a:lnTo>
                  <a:pt x="2391148" y="6418742"/>
                </a:lnTo>
                <a:close/>
                <a:moveTo>
                  <a:pt x="2024493" y="6418742"/>
                </a:moveTo>
                <a:lnTo>
                  <a:pt x="1992149" y="6521015"/>
                </a:lnTo>
                <a:lnTo>
                  <a:pt x="2003850" y="6521015"/>
                </a:lnTo>
                <a:lnTo>
                  <a:pt x="2012966" y="6490040"/>
                </a:lnTo>
                <a:lnTo>
                  <a:pt x="2048249" y="6490040"/>
                </a:lnTo>
                <a:lnTo>
                  <a:pt x="2058004" y="6521015"/>
                </a:lnTo>
                <a:lnTo>
                  <a:pt x="2070702" y="6521015"/>
                </a:lnTo>
                <a:lnTo>
                  <a:pt x="2036357" y="6418742"/>
                </a:lnTo>
                <a:close/>
                <a:moveTo>
                  <a:pt x="1818918" y="6418742"/>
                </a:moveTo>
                <a:lnTo>
                  <a:pt x="1818918" y="6433183"/>
                </a:lnTo>
                <a:lnTo>
                  <a:pt x="1829173" y="6433183"/>
                </a:lnTo>
                <a:lnTo>
                  <a:pt x="1829173" y="6418742"/>
                </a:lnTo>
                <a:close/>
                <a:moveTo>
                  <a:pt x="1752242" y="6418742"/>
                </a:moveTo>
                <a:lnTo>
                  <a:pt x="1752242" y="6433183"/>
                </a:lnTo>
                <a:lnTo>
                  <a:pt x="1762498" y="6433183"/>
                </a:lnTo>
                <a:lnTo>
                  <a:pt x="1762498" y="6418742"/>
                </a:lnTo>
                <a:close/>
                <a:moveTo>
                  <a:pt x="1361717" y="6418742"/>
                </a:moveTo>
                <a:lnTo>
                  <a:pt x="1361717" y="6521015"/>
                </a:lnTo>
                <a:lnTo>
                  <a:pt x="1371973" y="6521015"/>
                </a:lnTo>
                <a:lnTo>
                  <a:pt x="1371973" y="6480483"/>
                </a:lnTo>
                <a:cubicBezTo>
                  <a:pt x="1371973" y="6471367"/>
                  <a:pt x="1373542" y="6465019"/>
                  <a:pt x="1376682" y="6461437"/>
                </a:cubicBezTo>
                <a:cubicBezTo>
                  <a:pt x="1379821" y="6457856"/>
                  <a:pt x="1383623" y="6456066"/>
                  <a:pt x="1388088" y="6456066"/>
                </a:cubicBezTo>
                <a:cubicBezTo>
                  <a:pt x="1392088" y="6456066"/>
                  <a:pt x="1395227" y="6457461"/>
                  <a:pt x="1397506" y="6460252"/>
                </a:cubicBezTo>
                <a:cubicBezTo>
                  <a:pt x="1399785" y="6463042"/>
                  <a:pt x="1400924" y="6467646"/>
                  <a:pt x="1400924" y="6474065"/>
                </a:cubicBezTo>
                <a:lnTo>
                  <a:pt x="1400924" y="6521015"/>
                </a:lnTo>
                <a:lnTo>
                  <a:pt x="1411180" y="6521015"/>
                </a:lnTo>
                <a:lnTo>
                  <a:pt x="1411180" y="6474065"/>
                </a:lnTo>
                <a:cubicBezTo>
                  <a:pt x="1411180" y="6463089"/>
                  <a:pt x="1409307" y="6455542"/>
                  <a:pt x="1405564" y="6451426"/>
                </a:cubicBezTo>
                <a:cubicBezTo>
                  <a:pt x="1401820" y="6447310"/>
                  <a:pt x="1396715" y="6445252"/>
                  <a:pt x="1390251" y="6445252"/>
                </a:cubicBezTo>
                <a:cubicBezTo>
                  <a:pt x="1386576" y="6445252"/>
                  <a:pt x="1383216" y="6446101"/>
                  <a:pt x="1380170" y="6447799"/>
                </a:cubicBezTo>
                <a:cubicBezTo>
                  <a:pt x="1377123" y="6449496"/>
                  <a:pt x="1374391" y="6452043"/>
                  <a:pt x="1371973" y="6455438"/>
                </a:cubicBezTo>
                <a:lnTo>
                  <a:pt x="1371973" y="6418742"/>
                </a:lnTo>
                <a:close/>
                <a:moveTo>
                  <a:pt x="1266468" y="6418742"/>
                </a:moveTo>
                <a:lnTo>
                  <a:pt x="1266468" y="6433183"/>
                </a:lnTo>
                <a:lnTo>
                  <a:pt x="1276723" y="6433183"/>
                </a:lnTo>
                <a:lnTo>
                  <a:pt x="1276723" y="6418742"/>
                </a:lnTo>
                <a:close/>
                <a:moveTo>
                  <a:pt x="5958281" y="6416998"/>
                </a:moveTo>
                <a:cubicBezTo>
                  <a:pt x="5954504" y="6416998"/>
                  <a:pt x="5951368" y="6417766"/>
                  <a:pt x="5948873" y="6419301"/>
                </a:cubicBezTo>
                <a:cubicBezTo>
                  <a:pt x="5946378" y="6420835"/>
                  <a:pt x="5944525" y="6423056"/>
                  <a:pt x="5943311" y="6425963"/>
                </a:cubicBezTo>
                <a:cubicBezTo>
                  <a:pt x="5942099" y="6428870"/>
                  <a:pt x="5941493" y="6433230"/>
                  <a:pt x="5941493" y="6439044"/>
                </a:cubicBezTo>
                <a:lnTo>
                  <a:pt x="5941493" y="6446927"/>
                </a:lnTo>
                <a:lnTo>
                  <a:pt x="5932354" y="6446927"/>
                </a:lnTo>
                <a:lnTo>
                  <a:pt x="5932354" y="6456694"/>
                </a:lnTo>
                <a:lnTo>
                  <a:pt x="5941493" y="6456694"/>
                </a:lnTo>
                <a:lnTo>
                  <a:pt x="5941493" y="6521015"/>
                </a:lnTo>
                <a:lnTo>
                  <a:pt x="5951748" y="6521015"/>
                </a:lnTo>
                <a:lnTo>
                  <a:pt x="5951748" y="6456694"/>
                </a:lnTo>
                <a:lnTo>
                  <a:pt x="5963609" y="6456694"/>
                </a:lnTo>
                <a:lnTo>
                  <a:pt x="5963609" y="6446927"/>
                </a:lnTo>
                <a:lnTo>
                  <a:pt x="5951748" y="6446927"/>
                </a:lnTo>
                <a:lnTo>
                  <a:pt x="5951748" y="6440090"/>
                </a:lnTo>
                <a:cubicBezTo>
                  <a:pt x="5951748" y="6435579"/>
                  <a:pt x="5952411" y="6432521"/>
                  <a:pt x="5953737" y="6430916"/>
                </a:cubicBezTo>
                <a:cubicBezTo>
                  <a:pt x="5955062" y="6429312"/>
                  <a:pt x="5957260" y="6428509"/>
                  <a:pt x="5960329" y="6428509"/>
                </a:cubicBezTo>
                <a:cubicBezTo>
                  <a:pt x="5962236" y="6428509"/>
                  <a:pt x="5964259" y="6428742"/>
                  <a:pt x="5966398" y="6429207"/>
                </a:cubicBezTo>
                <a:lnTo>
                  <a:pt x="5967207" y="6423469"/>
                </a:lnTo>
                <a:lnTo>
                  <a:pt x="5967207" y="6433183"/>
                </a:lnTo>
                <a:lnTo>
                  <a:pt x="5977463" y="6433183"/>
                </a:lnTo>
                <a:lnTo>
                  <a:pt x="5977463" y="6418742"/>
                </a:lnTo>
                <a:lnTo>
                  <a:pt x="5967874" y="6418742"/>
                </a:lnTo>
                <a:lnTo>
                  <a:pt x="5967933" y="6418324"/>
                </a:lnTo>
                <a:cubicBezTo>
                  <a:pt x="5964435" y="6417440"/>
                  <a:pt x="5961218" y="6416998"/>
                  <a:pt x="5958281" y="6416998"/>
                </a:cubicBezTo>
                <a:close/>
                <a:moveTo>
                  <a:pt x="883226" y="6416998"/>
                </a:moveTo>
                <a:cubicBezTo>
                  <a:pt x="875877" y="6416998"/>
                  <a:pt x="868889" y="6419196"/>
                  <a:pt x="862262" y="6423591"/>
                </a:cubicBezTo>
                <a:cubicBezTo>
                  <a:pt x="855634" y="6427986"/>
                  <a:pt x="850274" y="6434300"/>
                  <a:pt x="846181" y="6442532"/>
                </a:cubicBezTo>
                <a:cubicBezTo>
                  <a:pt x="842089" y="6450764"/>
                  <a:pt x="840042" y="6459810"/>
                  <a:pt x="840042" y="6469670"/>
                </a:cubicBezTo>
                <a:cubicBezTo>
                  <a:pt x="840042" y="6483762"/>
                  <a:pt x="844181" y="6496052"/>
                  <a:pt x="852460" y="6506539"/>
                </a:cubicBezTo>
                <a:cubicBezTo>
                  <a:pt x="860739" y="6517027"/>
                  <a:pt x="870994" y="6522271"/>
                  <a:pt x="883226" y="6522271"/>
                </a:cubicBezTo>
                <a:cubicBezTo>
                  <a:pt x="890574" y="6522271"/>
                  <a:pt x="897562" y="6520073"/>
                  <a:pt x="904190" y="6515678"/>
                </a:cubicBezTo>
                <a:cubicBezTo>
                  <a:pt x="910817" y="6511283"/>
                  <a:pt x="916177" y="6504970"/>
                  <a:pt x="920270" y="6496738"/>
                </a:cubicBezTo>
                <a:cubicBezTo>
                  <a:pt x="924363" y="6488506"/>
                  <a:pt x="926409" y="6479483"/>
                  <a:pt x="926409" y="6469670"/>
                </a:cubicBezTo>
                <a:cubicBezTo>
                  <a:pt x="926409" y="6455577"/>
                  <a:pt x="922270" y="6443276"/>
                  <a:pt x="913991" y="6432765"/>
                </a:cubicBezTo>
                <a:cubicBezTo>
                  <a:pt x="905713" y="6422254"/>
                  <a:pt x="895457" y="6416998"/>
                  <a:pt x="883226" y="6416998"/>
                </a:cubicBezTo>
                <a:close/>
                <a:moveTo>
                  <a:pt x="5757198" y="6416929"/>
                </a:moveTo>
                <a:cubicBezTo>
                  <a:pt x="5749796" y="6416929"/>
                  <a:pt x="5743092" y="6418918"/>
                  <a:pt x="5737087" y="6422897"/>
                </a:cubicBezTo>
                <a:cubicBezTo>
                  <a:pt x="5731081" y="6426876"/>
                  <a:pt x="5726322" y="6432763"/>
                  <a:pt x="5722806" y="6440559"/>
                </a:cubicBezTo>
                <a:cubicBezTo>
                  <a:pt x="5719292" y="6448354"/>
                  <a:pt x="5717534" y="6457883"/>
                  <a:pt x="5717534" y="6469146"/>
                </a:cubicBezTo>
                <a:cubicBezTo>
                  <a:pt x="5717534" y="6480548"/>
                  <a:pt x="5719290" y="6490438"/>
                  <a:pt x="5722801" y="6498815"/>
                </a:cubicBezTo>
                <a:cubicBezTo>
                  <a:pt x="5726313" y="6507192"/>
                  <a:pt x="5730824" y="6513277"/>
                  <a:pt x="5736335" y="6517070"/>
                </a:cubicBezTo>
                <a:cubicBezTo>
                  <a:pt x="5741848" y="6520863"/>
                  <a:pt x="5748486" y="6522759"/>
                  <a:pt x="5756253" y="6522759"/>
                </a:cubicBezTo>
                <a:cubicBezTo>
                  <a:pt x="5765090" y="6522759"/>
                  <a:pt x="5772590" y="6519934"/>
                  <a:pt x="5778751" y="6514283"/>
                </a:cubicBezTo>
                <a:cubicBezTo>
                  <a:pt x="5784915" y="6508632"/>
                  <a:pt x="5789228" y="6500063"/>
                  <a:pt x="5791693" y="6488575"/>
                </a:cubicBezTo>
                <a:lnTo>
                  <a:pt x="5780530" y="6485157"/>
                </a:lnTo>
                <a:cubicBezTo>
                  <a:pt x="5779042" y="6493901"/>
                  <a:pt x="5776101" y="6500423"/>
                  <a:pt x="5771705" y="6504726"/>
                </a:cubicBezTo>
                <a:cubicBezTo>
                  <a:pt x="5767311" y="6509028"/>
                  <a:pt x="5762090" y="6511179"/>
                  <a:pt x="5756044" y="6511179"/>
                </a:cubicBezTo>
                <a:cubicBezTo>
                  <a:pt x="5747858" y="6511179"/>
                  <a:pt x="5741300" y="6507676"/>
                  <a:pt x="5736370" y="6500671"/>
                </a:cubicBezTo>
                <a:cubicBezTo>
                  <a:pt x="5731442" y="6493665"/>
                  <a:pt x="5728975" y="6483157"/>
                  <a:pt x="5728975" y="6469145"/>
                </a:cubicBezTo>
                <a:cubicBezTo>
                  <a:pt x="5728975" y="6459883"/>
                  <a:pt x="5730198" y="6452226"/>
                  <a:pt x="5732643" y="6446175"/>
                </a:cubicBezTo>
                <a:cubicBezTo>
                  <a:pt x="5735088" y="6440123"/>
                  <a:pt x="5738360" y="6435666"/>
                  <a:pt x="5742459" y="6432804"/>
                </a:cubicBezTo>
                <a:cubicBezTo>
                  <a:pt x="5746557" y="6429941"/>
                  <a:pt x="5751401" y="6428509"/>
                  <a:pt x="5756990" y="6428509"/>
                </a:cubicBezTo>
                <a:cubicBezTo>
                  <a:pt x="5768214" y="6428509"/>
                  <a:pt x="5775688" y="6435602"/>
                  <a:pt x="5779414" y="6449787"/>
                </a:cubicBezTo>
                <a:lnTo>
                  <a:pt x="5790297" y="6446648"/>
                </a:lnTo>
                <a:cubicBezTo>
                  <a:pt x="5787970" y="6436903"/>
                  <a:pt x="5783896" y="6429514"/>
                  <a:pt x="5778078" y="6424480"/>
                </a:cubicBezTo>
                <a:cubicBezTo>
                  <a:pt x="5772259" y="6419446"/>
                  <a:pt x="5765298" y="6416929"/>
                  <a:pt x="5757198" y="6416929"/>
                </a:cubicBezTo>
                <a:close/>
                <a:moveTo>
                  <a:pt x="2249524" y="6416929"/>
                </a:moveTo>
                <a:cubicBezTo>
                  <a:pt x="2240454" y="6416929"/>
                  <a:pt x="2233246" y="6419556"/>
                  <a:pt x="2227897" y="6424812"/>
                </a:cubicBezTo>
                <a:cubicBezTo>
                  <a:pt x="2222549" y="6430067"/>
                  <a:pt x="2219874" y="6436834"/>
                  <a:pt x="2219874" y="6445113"/>
                </a:cubicBezTo>
                <a:cubicBezTo>
                  <a:pt x="2219874" y="6449717"/>
                  <a:pt x="2220805" y="6453845"/>
                  <a:pt x="2222665" y="6457496"/>
                </a:cubicBezTo>
                <a:cubicBezTo>
                  <a:pt x="2224525" y="6461147"/>
                  <a:pt x="2227130" y="6464158"/>
                  <a:pt x="2230478" y="6466530"/>
                </a:cubicBezTo>
                <a:cubicBezTo>
                  <a:pt x="2233827" y="6468902"/>
                  <a:pt x="2239455" y="6471262"/>
                  <a:pt x="2247361" y="6473609"/>
                </a:cubicBezTo>
                <a:cubicBezTo>
                  <a:pt x="2256244" y="6476238"/>
                  <a:pt x="2262023" y="6478272"/>
                  <a:pt x="2264697" y="6479711"/>
                </a:cubicBezTo>
                <a:cubicBezTo>
                  <a:pt x="2267372" y="6481150"/>
                  <a:pt x="2269371" y="6482995"/>
                  <a:pt x="2270697" y="6485246"/>
                </a:cubicBezTo>
                <a:cubicBezTo>
                  <a:pt x="2272022" y="6487497"/>
                  <a:pt x="2272685" y="6490131"/>
                  <a:pt x="2272685" y="6493147"/>
                </a:cubicBezTo>
                <a:cubicBezTo>
                  <a:pt x="2272685" y="6498299"/>
                  <a:pt x="2270860" y="6502487"/>
                  <a:pt x="2267209" y="6505713"/>
                </a:cubicBezTo>
                <a:cubicBezTo>
                  <a:pt x="2263558" y="6508938"/>
                  <a:pt x="2258430" y="6510551"/>
                  <a:pt x="2251826" y="6510551"/>
                </a:cubicBezTo>
                <a:cubicBezTo>
                  <a:pt x="2247222" y="6510551"/>
                  <a:pt x="2243082" y="6509597"/>
                  <a:pt x="2239408" y="6507690"/>
                </a:cubicBezTo>
                <a:cubicBezTo>
                  <a:pt x="2235734" y="6505784"/>
                  <a:pt x="2232909" y="6503261"/>
                  <a:pt x="2230932" y="6500121"/>
                </a:cubicBezTo>
                <a:cubicBezTo>
                  <a:pt x="2228955" y="6496982"/>
                  <a:pt x="2227688" y="6492598"/>
                  <a:pt x="2227130" y="6486971"/>
                </a:cubicBezTo>
                <a:lnTo>
                  <a:pt x="2216665" y="6488087"/>
                </a:lnTo>
                <a:cubicBezTo>
                  <a:pt x="2216898" y="6498738"/>
                  <a:pt x="2220095" y="6507179"/>
                  <a:pt x="2226258" y="6513411"/>
                </a:cubicBezTo>
                <a:cubicBezTo>
                  <a:pt x="2232420" y="6519643"/>
                  <a:pt x="2240687" y="6522759"/>
                  <a:pt x="2251059" y="6522759"/>
                </a:cubicBezTo>
                <a:cubicBezTo>
                  <a:pt x="2257709" y="6522759"/>
                  <a:pt x="2263395" y="6521505"/>
                  <a:pt x="2268116" y="6518996"/>
                </a:cubicBezTo>
                <a:cubicBezTo>
                  <a:pt x="2272836" y="6516487"/>
                  <a:pt x="2276569" y="6512828"/>
                  <a:pt x="2279313" y="6508020"/>
                </a:cubicBezTo>
                <a:cubicBezTo>
                  <a:pt x="2282057" y="6503212"/>
                  <a:pt x="2283429" y="6497881"/>
                  <a:pt x="2283429" y="6492028"/>
                </a:cubicBezTo>
                <a:cubicBezTo>
                  <a:pt x="2283429" y="6486127"/>
                  <a:pt x="2282124" y="6481051"/>
                  <a:pt x="2279514" y="6476800"/>
                </a:cubicBezTo>
                <a:cubicBezTo>
                  <a:pt x="2276904" y="6472549"/>
                  <a:pt x="2273042" y="6469116"/>
                  <a:pt x="2267928" y="6466500"/>
                </a:cubicBezTo>
                <a:cubicBezTo>
                  <a:pt x="2264581" y="6464818"/>
                  <a:pt x="2258770" y="6462832"/>
                  <a:pt x="2250496" y="6460543"/>
                </a:cubicBezTo>
                <a:cubicBezTo>
                  <a:pt x="2242035" y="6458207"/>
                  <a:pt x="2236595" y="6455900"/>
                  <a:pt x="2234177" y="6453621"/>
                </a:cubicBezTo>
                <a:cubicBezTo>
                  <a:pt x="2231758" y="6451343"/>
                  <a:pt x="2230548" y="6448134"/>
                  <a:pt x="2230548" y="6443995"/>
                </a:cubicBezTo>
                <a:cubicBezTo>
                  <a:pt x="2230548" y="6439530"/>
                  <a:pt x="2232199" y="6435892"/>
                  <a:pt x="2235501" y="6433078"/>
                </a:cubicBezTo>
                <a:cubicBezTo>
                  <a:pt x="2238803" y="6430265"/>
                  <a:pt x="2243594" y="6428858"/>
                  <a:pt x="2249873" y="6428858"/>
                </a:cubicBezTo>
                <a:cubicBezTo>
                  <a:pt x="2256058" y="6428858"/>
                  <a:pt x="2260860" y="6430463"/>
                  <a:pt x="2264279" y="6433672"/>
                </a:cubicBezTo>
                <a:cubicBezTo>
                  <a:pt x="2267697" y="6436881"/>
                  <a:pt x="2269685" y="6441811"/>
                  <a:pt x="2270243" y="6448462"/>
                </a:cubicBezTo>
                <a:lnTo>
                  <a:pt x="2280917" y="6447485"/>
                </a:lnTo>
                <a:cubicBezTo>
                  <a:pt x="2280731" y="6441253"/>
                  <a:pt x="2279347" y="6435834"/>
                  <a:pt x="2276766" y="6431230"/>
                </a:cubicBezTo>
                <a:cubicBezTo>
                  <a:pt x="2274185" y="6426626"/>
                  <a:pt x="2270557" y="6423091"/>
                  <a:pt x="2265883" y="6420626"/>
                </a:cubicBezTo>
                <a:cubicBezTo>
                  <a:pt x="2261209" y="6418161"/>
                  <a:pt x="2255756" y="6416929"/>
                  <a:pt x="2249524" y="6416929"/>
                </a:cubicBezTo>
                <a:close/>
                <a:moveTo>
                  <a:pt x="2107518" y="6416929"/>
                </a:moveTo>
                <a:cubicBezTo>
                  <a:pt x="2099193" y="6416929"/>
                  <a:pt x="2091984" y="6418895"/>
                  <a:pt x="2085892" y="6422827"/>
                </a:cubicBezTo>
                <a:cubicBezTo>
                  <a:pt x="2079799" y="6426760"/>
                  <a:pt x="2074869" y="6432868"/>
                  <a:pt x="2071102" y="6441152"/>
                </a:cubicBezTo>
                <a:cubicBezTo>
                  <a:pt x="2067335" y="6449436"/>
                  <a:pt x="2065451" y="6459163"/>
                  <a:pt x="2065451" y="6470332"/>
                </a:cubicBezTo>
                <a:cubicBezTo>
                  <a:pt x="2065451" y="6481362"/>
                  <a:pt x="2067323" y="6490810"/>
                  <a:pt x="2071067" y="6498675"/>
                </a:cubicBezTo>
                <a:cubicBezTo>
                  <a:pt x="2074811" y="6506541"/>
                  <a:pt x="2079892" y="6512521"/>
                  <a:pt x="2086310" y="6516616"/>
                </a:cubicBezTo>
                <a:cubicBezTo>
                  <a:pt x="2092729" y="6520712"/>
                  <a:pt x="2100031" y="6522759"/>
                  <a:pt x="2108216" y="6522759"/>
                </a:cubicBezTo>
                <a:cubicBezTo>
                  <a:pt x="2114355" y="6522759"/>
                  <a:pt x="2120332" y="6521422"/>
                  <a:pt x="2126145" y="6518748"/>
                </a:cubicBezTo>
                <a:cubicBezTo>
                  <a:pt x="2131959" y="6516074"/>
                  <a:pt x="2137586" y="6512086"/>
                  <a:pt x="2143028" y="6506784"/>
                </a:cubicBezTo>
                <a:lnTo>
                  <a:pt x="2143028" y="6468763"/>
                </a:lnTo>
                <a:lnTo>
                  <a:pt x="2107518" y="6468832"/>
                </a:lnTo>
                <a:lnTo>
                  <a:pt x="2107518" y="6480901"/>
                </a:lnTo>
                <a:lnTo>
                  <a:pt x="2132145" y="6480901"/>
                </a:lnTo>
                <a:lnTo>
                  <a:pt x="2132145" y="6499947"/>
                </a:lnTo>
                <a:cubicBezTo>
                  <a:pt x="2129447" y="6502830"/>
                  <a:pt x="2125808" y="6505319"/>
                  <a:pt x="2121227" y="6507411"/>
                </a:cubicBezTo>
                <a:cubicBezTo>
                  <a:pt x="2116646" y="6509504"/>
                  <a:pt x="2112169" y="6510551"/>
                  <a:pt x="2107798" y="6510551"/>
                </a:cubicBezTo>
                <a:cubicBezTo>
                  <a:pt x="2098635" y="6510551"/>
                  <a:pt x="2091194" y="6507141"/>
                  <a:pt x="2085473" y="6500322"/>
                </a:cubicBezTo>
                <a:cubicBezTo>
                  <a:pt x="2079753" y="6493502"/>
                  <a:pt x="2076892" y="6483250"/>
                  <a:pt x="2076892" y="6469565"/>
                </a:cubicBezTo>
                <a:cubicBezTo>
                  <a:pt x="2076892" y="6460581"/>
                  <a:pt x="2078229" y="6452971"/>
                  <a:pt x="2080904" y="6446733"/>
                </a:cubicBezTo>
                <a:cubicBezTo>
                  <a:pt x="2083578" y="6440496"/>
                  <a:pt x="2087113" y="6435899"/>
                  <a:pt x="2091508" y="6432943"/>
                </a:cubicBezTo>
                <a:cubicBezTo>
                  <a:pt x="2095903" y="6429987"/>
                  <a:pt x="2101147" y="6428509"/>
                  <a:pt x="2107239" y="6428509"/>
                </a:cubicBezTo>
                <a:cubicBezTo>
                  <a:pt x="2111425" y="6428509"/>
                  <a:pt x="2115192" y="6429323"/>
                  <a:pt x="2118541" y="6430951"/>
                </a:cubicBezTo>
                <a:cubicBezTo>
                  <a:pt x="2121890" y="6432579"/>
                  <a:pt x="2124587" y="6434823"/>
                  <a:pt x="2126634" y="6437683"/>
                </a:cubicBezTo>
                <a:cubicBezTo>
                  <a:pt x="2128680" y="6440543"/>
                  <a:pt x="2130377" y="6444857"/>
                  <a:pt x="2131726" y="6450624"/>
                </a:cubicBezTo>
                <a:lnTo>
                  <a:pt x="2141702" y="6447276"/>
                </a:lnTo>
                <a:cubicBezTo>
                  <a:pt x="2140214" y="6439974"/>
                  <a:pt x="2137982" y="6434230"/>
                  <a:pt x="2135005" y="6430044"/>
                </a:cubicBezTo>
                <a:cubicBezTo>
                  <a:pt x="2132028" y="6425858"/>
                  <a:pt x="2128238" y="6422626"/>
                  <a:pt x="2123634" y="6420347"/>
                </a:cubicBezTo>
                <a:cubicBezTo>
                  <a:pt x="2119029" y="6418068"/>
                  <a:pt x="2113658" y="6416929"/>
                  <a:pt x="2107518" y="6416929"/>
                </a:cubicBezTo>
                <a:close/>
                <a:moveTo>
                  <a:pt x="1516099" y="6416929"/>
                </a:moveTo>
                <a:cubicBezTo>
                  <a:pt x="1507029" y="6416929"/>
                  <a:pt x="1499821" y="6419556"/>
                  <a:pt x="1494472" y="6424812"/>
                </a:cubicBezTo>
                <a:cubicBezTo>
                  <a:pt x="1489124" y="6430067"/>
                  <a:pt x="1486449" y="6436834"/>
                  <a:pt x="1486449" y="6445113"/>
                </a:cubicBezTo>
                <a:cubicBezTo>
                  <a:pt x="1486449" y="6449717"/>
                  <a:pt x="1487380" y="6453845"/>
                  <a:pt x="1489240" y="6457496"/>
                </a:cubicBezTo>
                <a:cubicBezTo>
                  <a:pt x="1491100" y="6461147"/>
                  <a:pt x="1493705" y="6464158"/>
                  <a:pt x="1497053" y="6466530"/>
                </a:cubicBezTo>
                <a:cubicBezTo>
                  <a:pt x="1500402" y="6468902"/>
                  <a:pt x="1506029" y="6471262"/>
                  <a:pt x="1513936" y="6473609"/>
                </a:cubicBezTo>
                <a:cubicBezTo>
                  <a:pt x="1522819" y="6476238"/>
                  <a:pt x="1528598" y="6478272"/>
                  <a:pt x="1531272" y="6479711"/>
                </a:cubicBezTo>
                <a:cubicBezTo>
                  <a:pt x="1533946" y="6481150"/>
                  <a:pt x="1535946" y="6482995"/>
                  <a:pt x="1537272" y="6485246"/>
                </a:cubicBezTo>
                <a:cubicBezTo>
                  <a:pt x="1538597" y="6487497"/>
                  <a:pt x="1539260" y="6490131"/>
                  <a:pt x="1539260" y="6493147"/>
                </a:cubicBezTo>
                <a:cubicBezTo>
                  <a:pt x="1539260" y="6498299"/>
                  <a:pt x="1537435" y="6502487"/>
                  <a:pt x="1533784" y="6505713"/>
                </a:cubicBezTo>
                <a:cubicBezTo>
                  <a:pt x="1530133" y="6508938"/>
                  <a:pt x="1525005" y="6510551"/>
                  <a:pt x="1518401" y="6510551"/>
                </a:cubicBezTo>
                <a:cubicBezTo>
                  <a:pt x="1513797" y="6510551"/>
                  <a:pt x="1509657" y="6509597"/>
                  <a:pt x="1505983" y="6507690"/>
                </a:cubicBezTo>
                <a:cubicBezTo>
                  <a:pt x="1502309" y="6505784"/>
                  <a:pt x="1499484" y="6503261"/>
                  <a:pt x="1497507" y="6500121"/>
                </a:cubicBezTo>
                <a:cubicBezTo>
                  <a:pt x="1495530" y="6496982"/>
                  <a:pt x="1494263" y="6492598"/>
                  <a:pt x="1493705" y="6486971"/>
                </a:cubicBezTo>
                <a:lnTo>
                  <a:pt x="1483240" y="6488087"/>
                </a:lnTo>
                <a:cubicBezTo>
                  <a:pt x="1483473" y="6498738"/>
                  <a:pt x="1486670" y="6507179"/>
                  <a:pt x="1492833" y="6513411"/>
                </a:cubicBezTo>
                <a:cubicBezTo>
                  <a:pt x="1498995" y="6519643"/>
                  <a:pt x="1507262" y="6522759"/>
                  <a:pt x="1517633" y="6522759"/>
                </a:cubicBezTo>
                <a:cubicBezTo>
                  <a:pt x="1524284" y="6522759"/>
                  <a:pt x="1529970" y="6521505"/>
                  <a:pt x="1534691" y="6518996"/>
                </a:cubicBezTo>
                <a:cubicBezTo>
                  <a:pt x="1539411" y="6516487"/>
                  <a:pt x="1543144" y="6512828"/>
                  <a:pt x="1545887" y="6508020"/>
                </a:cubicBezTo>
                <a:cubicBezTo>
                  <a:pt x="1548632" y="6503212"/>
                  <a:pt x="1550004" y="6497881"/>
                  <a:pt x="1550004" y="6492028"/>
                </a:cubicBezTo>
                <a:cubicBezTo>
                  <a:pt x="1550004" y="6486127"/>
                  <a:pt x="1548699" y="6481051"/>
                  <a:pt x="1546089" y="6476800"/>
                </a:cubicBezTo>
                <a:cubicBezTo>
                  <a:pt x="1543479" y="6472549"/>
                  <a:pt x="1539617" y="6469116"/>
                  <a:pt x="1534503" y="6466500"/>
                </a:cubicBezTo>
                <a:cubicBezTo>
                  <a:pt x="1531156" y="6464818"/>
                  <a:pt x="1525345" y="6462832"/>
                  <a:pt x="1517071" y="6460543"/>
                </a:cubicBezTo>
                <a:cubicBezTo>
                  <a:pt x="1508610" y="6458207"/>
                  <a:pt x="1503170" y="6455900"/>
                  <a:pt x="1500752" y="6453621"/>
                </a:cubicBezTo>
                <a:cubicBezTo>
                  <a:pt x="1498333" y="6451343"/>
                  <a:pt x="1497123" y="6448134"/>
                  <a:pt x="1497123" y="6443995"/>
                </a:cubicBezTo>
                <a:cubicBezTo>
                  <a:pt x="1497123" y="6439530"/>
                  <a:pt x="1498774" y="6435892"/>
                  <a:pt x="1502076" y="6433078"/>
                </a:cubicBezTo>
                <a:cubicBezTo>
                  <a:pt x="1505378" y="6430265"/>
                  <a:pt x="1510169" y="6428858"/>
                  <a:pt x="1516448" y="6428858"/>
                </a:cubicBezTo>
                <a:cubicBezTo>
                  <a:pt x="1522633" y="6428858"/>
                  <a:pt x="1527435" y="6430463"/>
                  <a:pt x="1530854" y="6433672"/>
                </a:cubicBezTo>
                <a:cubicBezTo>
                  <a:pt x="1534272" y="6436881"/>
                  <a:pt x="1536260" y="6441811"/>
                  <a:pt x="1536818" y="6448462"/>
                </a:cubicBezTo>
                <a:lnTo>
                  <a:pt x="1547492" y="6447485"/>
                </a:lnTo>
                <a:cubicBezTo>
                  <a:pt x="1547306" y="6441253"/>
                  <a:pt x="1545922" y="6435834"/>
                  <a:pt x="1543341" y="6431230"/>
                </a:cubicBezTo>
                <a:cubicBezTo>
                  <a:pt x="1540760" y="6426626"/>
                  <a:pt x="1537132" y="6423091"/>
                  <a:pt x="1532458" y="6420626"/>
                </a:cubicBezTo>
                <a:cubicBezTo>
                  <a:pt x="1527784" y="6418161"/>
                  <a:pt x="1522331" y="6416929"/>
                  <a:pt x="1516099" y="6416929"/>
                </a:cubicBezTo>
                <a:close/>
                <a:moveTo>
                  <a:pt x="999308" y="6416929"/>
                </a:moveTo>
                <a:cubicBezTo>
                  <a:pt x="991906" y="6416929"/>
                  <a:pt x="985202" y="6418918"/>
                  <a:pt x="979197" y="6422897"/>
                </a:cubicBezTo>
                <a:cubicBezTo>
                  <a:pt x="973191" y="6426876"/>
                  <a:pt x="968431" y="6432763"/>
                  <a:pt x="964916" y="6440559"/>
                </a:cubicBezTo>
                <a:cubicBezTo>
                  <a:pt x="961402" y="6448354"/>
                  <a:pt x="959644" y="6457883"/>
                  <a:pt x="959644" y="6469146"/>
                </a:cubicBezTo>
                <a:cubicBezTo>
                  <a:pt x="959644" y="6480548"/>
                  <a:pt x="961400" y="6490438"/>
                  <a:pt x="964911" y="6498815"/>
                </a:cubicBezTo>
                <a:cubicBezTo>
                  <a:pt x="968423" y="6507192"/>
                  <a:pt x="972934" y="6513277"/>
                  <a:pt x="978445" y="6517070"/>
                </a:cubicBezTo>
                <a:cubicBezTo>
                  <a:pt x="983957" y="6520863"/>
                  <a:pt x="990596" y="6522759"/>
                  <a:pt x="998363" y="6522759"/>
                </a:cubicBezTo>
                <a:cubicBezTo>
                  <a:pt x="1007199" y="6522759"/>
                  <a:pt x="1014699" y="6519934"/>
                  <a:pt x="1020862" y="6514283"/>
                </a:cubicBezTo>
                <a:cubicBezTo>
                  <a:pt x="1027024" y="6508632"/>
                  <a:pt x="1031338" y="6500063"/>
                  <a:pt x="1033803" y="6488575"/>
                </a:cubicBezTo>
                <a:lnTo>
                  <a:pt x="1022640" y="6485157"/>
                </a:lnTo>
                <a:cubicBezTo>
                  <a:pt x="1021152" y="6493901"/>
                  <a:pt x="1018210" y="6500423"/>
                  <a:pt x="1013815" y="6504726"/>
                </a:cubicBezTo>
                <a:cubicBezTo>
                  <a:pt x="1009420" y="6509028"/>
                  <a:pt x="1004200" y="6511179"/>
                  <a:pt x="998154" y="6511179"/>
                </a:cubicBezTo>
                <a:cubicBezTo>
                  <a:pt x="989968" y="6511179"/>
                  <a:pt x="983410" y="6507676"/>
                  <a:pt x="978480" y="6500671"/>
                </a:cubicBezTo>
                <a:cubicBezTo>
                  <a:pt x="973550" y="6493665"/>
                  <a:pt x="971086" y="6483157"/>
                  <a:pt x="971086" y="6469145"/>
                </a:cubicBezTo>
                <a:cubicBezTo>
                  <a:pt x="971086" y="6459883"/>
                  <a:pt x="972308" y="6452226"/>
                  <a:pt x="974753" y="6446175"/>
                </a:cubicBezTo>
                <a:cubicBezTo>
                  <a:pt x="977198" y="6440123"/>
                  <a:pt x="980470" y="6435666"/>
                  <a:pt x="984568" y="6432804"/>
                </a:cubicBezTo>
                <a:cubicBezTo>
                  <a:pt x="988667" y="6429941"/>
                  <a:pt x="993511" y="6428509"/>
                  <a:pt x="999100" y="6428509"/>
                </a:cubicBezTo>
                <a:cubicBezTo>
                  <a:pt x="1010324" y="6428509"/>
                  <a:pt x="1017799" y="6435602"/>
                  <a:pt x="1021524" y="6449787"/>
                </a:cubicBezTo>
                <a:lnTo>
                  <a:pt x="1032407" y="6446648"/>
                </a:lnTo>
                <a:cubicBezTo>
                  <a:pt x="1030080" y="6436903"/>
                  <a:pt x="1026006" y="6429514"/>
                  <a:pt x="1020187" y="6424480"/>
                </a:cubicBezTo>
                <a:cubicBezTo>
                  <a:pt x="1014368" y="6419446"/>
                  <a:pt x="1007409" y="6416929"/>
                  <a:pt x="999308" y="6416929"/>
                </a:cubicBezTo>
                <a:close/>
                <a:moveTo>
                  <a:pt x="10831507" y="6415085"/>
                </a:moveTo>
                <a:lnTo>
                  <a:pt x="10872790" y="6415085"/>
                </a:lnTo>
                <a:cubicBezTo>
                  <a:pt x="10892893" y="6415085"/>
                  <a:pt x="10902944" y="6418073"/>
                  <a:pt x="10902944" y="6430773"/>
                </a:cubicBezTo>
                <a:cubicBezTo>
                  <a:pt x="10902944" y="6443473"/>
                  <a:pt x="10892893" y="6446835"/>
                  <a:pt x="10872790" y="6446835"/>
                </a:cubicBezTo>
                <a:lnTo>
                  <a:pt x="10831507" y="6446835"/>
                </a:lnTo>
                <a:close/>
                <a:moveTo>
                  <a:pt x="11105169" y="6411910"/>
                </a:moveTo>
                <a:cubicBezTo>
                  <a:pt x="11135239" y="6411910"/>
                  <a:pt x="11149006" y="6426089"/>
                  <a:pt x="11149006" y="6455567"/>
                </a:cubicBezTo>
                <a:cubicBezTo>
                  <a:pt x="11149006" y="6485044"/>
                  <a:pt x="11135239" y="6499223"/>
                  <a:pt x="11105169" y="6499223"/>
                </a:cubicBezTo>
                <a:cubicBezTo>
                  <a:pt x="11074736" y="6499223"/>
                  <a:pt x="11061694" y="6485044"/>
                  <a:pt x="11061694" y="6454447"/>
                </a:cubicBezTo>
                <a:cubicBezTo>
                  <a:pt x="11061694" y="6426089"/>
                  <a:pt x="11075823" y="6411910"/>
                  <a:pt x="11105169" y="6411910"/>
                </a:cubicBezTo>
                <a:close/>
                <a:moveTo>
                  <a:pt x="11209332" y="6394447"/>
                </a:moveTo>
                <a:lnTo>
                  <a:pt x="11209332" y="6518272"/>
                </a:lnTo>
                <a:lnTo>
                  <a:pt x="11244507" y="6518272"/>
                </a:lnTo>
                <a:lnTo>
                  <a:pt x="11242694" y="6424387"/>
                </a:lnTo>
                <a:lnTo>
                  <a:pt x="11312681" y="6518272"/>
                </a:lnTo>
                <a:lnTo>
                  <a:pt x="11352207" y="6518272"/>
                </a:lnTo>
                <a:lnTo>
                  <a:pt x="11352207" y="6394447"/>
                </a:lnTo>
                <a:lnTo>
                  <a:pt x="11317395" y="6394447"/>
                </a:lnTo>
                <a:lnTo>
                  <a:pt x="11318845" y="6483527"/>
                </a:lnTo>
                <a:lnTo>
                  <a:pt x="11252485" y="6394447"/>
                </a:lnTo>
                <a:close/>
                <a:moveTo>
                  <a:pt x="10966444" y="6394447"/>
                </a:moveTo>
                <a:lnTo>
                  <a:pt x="10966444" y="6518272"/>
                </a:lnTo>
                <a:lnTo>
                  <a:pt x="11001369" y="6518272"/>
                </a:lnTo>
                <a:lnTo>
                  <a:pt x="11001369" y="6394447"/>
                </a:lnTo>
                <a:close/>
                <a:moveTo>
                  <a:pt x="10796582" y="6394447"/>
                </a:moveTo>
                <a:lnTo>
                  <a:pt x="10796582" y="6518272"/>
                </a:lnTo>
                <a:lnTo>
                  <a:pt x="10830878" y="6518272"/>
                </a:lnTo>
                <a:lnTo>
                  <a:pt x="10830878" y="6469481"/>
                </a:lnTo>
                <a:lnTo>
                  <a:pt x="10871377" y="6469481"/>
                </a:lnTo>
                <a:lnTo>
                  <a:pt x="10907133" y="6518272"/>
                </a:lnTo>
                <a:lnTo>
                  <a:pt x="10945807" y="6518272"/>
                </a:lnTo>
                <a:lnTo>
                  <a:pt x="10905308" y="6466524"/>
                </a:lnTo>
                <a:cubicBezTo>
                  <a:pt x="10926470" y="6462828"/>
                  <a:pt x="10938145" y="6450631"/>
                  <a:pt x="10938145" y="6431410"/>
                </a:cubicBezTo>
                <a:cubicBezTo>
                  <a:pt x="10938145" y="6405536"/>
                  <a:pt x="10919902" y="6394447"/>
                  <a:pt x="10881228" y="6394447"/>
                </a:cubicBezTo>
                <a:close/>
                <a:moveTo>
                  <a:pt x="10728319" y="6394447"/>
                </a:moveTo>
                <a:lnTo>
                  <a:pt x="10728319" y="6518272"/>
                </a:lnTo>
                <a:lnTo>
                  <a:pt x="10763244" y="6518272"/>
                </a:lnTo>
                <a:lnTo>
                  <a:pt x="10763244" y="6394447"/>
                </a:lnTo>
                <a:close/>
                <a:moveTo>
                  <a:pt x="10605817" y="6394447"/>
                </a:moveTo>
                <a:cubicBezTo>
                  <a:pt x="10567410" y="6394447"/>
                  <a:pt x="10548932" y="6405166"/>
                  <a:pt x="10548932" y="6432149"/>
                </a:cubicBezTo>
                <a:cubicBezTo>
                  <a:pt x="10548932" y="6457284"/>
                  <a:pt x="10565961" y="6468003"/>
                  <a:pt x="10602918" y="6468003"/>
                </a:cubicBezTo>
                <a:lnTo>
                  <a:pt x="10643136" y="6468003"/>
                </a:lnTo>
                <a:cubicBezTo>
                  <a:pt x="10659803" y="6468003"/>
                  <a:pt x="10667411" y="6470960"/>
                  <a:pt x="10667411" y="6482049"/>
                </a:cubicBezTo>
                <a:cubicBezTo>
                  <a:pt x="10667411" y="6492768"/>
                  <a:pt x="10659078" y="6496095"/>
                  <a:pt x="10640962" y="6496095"/>
                </a:cubicBezTo>
                <a:lnTo>
                  <a:pt x="10555454" y="6496095"/>
                </a:lnTo>
                <a:lnTo>
                  <a:pt x="10555454" y="6518272"/>
                </a:lnTo>
                <a:lnTo>
                  <a:pt x="10646397" y="6518272"/>
                </a:lnTo>
                <a:cubicBezTo>
                  <a:pt x="10684803" y="6518272"/>
                  <a:pt x="10702919" y="6507183"/>
                  <a:pt x="10702919" y="6480940"/>
                </a:cubicBezTo>
                <a:cubicBezTo>
                  <a:pt x="10702919" y="6455066"/>
                  <a:pt x="10687339" y="6446195"/>
                  <a:pt x="10651469" y="6446195"/>
                </a:cubicBezTo>
                <a:lnTo>
                  <a:pt x="10606179" y="6446195"/>
                </a:lnTo>
                <a:cubicBezTo>
                  <a:pt x="10592048" y="6446195"/>
                  <a:pt x="10584802" y="6441759"/>
                  <a:pt x="10584802" y="6432519"/>
                </a:cubicBezTo>
                <a:cubicBezTo>
                  <a:pt x="10584802" y="6421060"/>
                  <a:pt x="10593135" y="6416255"/>
                  <a:pt x="10610889" y="6416255"/>
                </a:cubicBezTo>
                <a:lnTo>
                  <a:pt x="10694948" y="6416255"/>
                </a:lnTo>
                <a:lnTo>
                  <a:pt x="10694948" y="6394447"/>
                </a:lnTo>
                <a:close/>
                <a:moveTo>
                  <a:pt x="10382244" y="6394447"/>
                </a:moveTo>
                <a:lnTo>
                  <a:pt x="10382244" y="6518272"/>
                </a:lnTo>
                <a:lnTo>
                  <a:pt x="10417145" y="6518272"/>
                </a:lnTo>
                <a:lnTo>
                  <a:pt x="10415691" y="6424387"/>
                </a:lnTo>
                <a:lnTo>
                  <a:pt x="10485856" y="6518272"/>
                </a:lnTo>
                <a:lnTo>
                  <a:pt x="10525119" y="6518272"/>
                </a:lnTo>
                <a:lnTo>
                  <a:pt x="10525119" y="6394447"/>
                </a:lnTo>
                <a:lnTo>
                  <a:pt x="10490582" y="6394447"/>
                </a:lnTo>
                <a:lnTo>
                  <a:pt x="10492036" y="6483527"/>
                </a:lnTo>
                <a:lnTo>
                  <a:pt x="10425506" y="6394447"/>
                </a:lnTo>
                <a:close/>
                <a:moveTo>
                  <a:pt x="10295714" y="6394447"/>
                </a:moveTo>
                <a:cubicBezTo>
                  <a:pt x="10244374" y="6394447"/>
                  <a:pt x="10220319" y="6414777"/>
                  <a:pt x="10220319" y="6458393"/>
                </a:cubicBezTo>
                <a:cubicBezTo>
                  <a:pt x="10220319" y="6480940"/>
                  <a:pt x="10228218" y="6497204"/>
                  <a:pt x="10245092" y="6507183"/>
                </a:cubicBezTo>
                <a:cubicBezTo>
                  <a:pt x="10260530" y="6517163"/>
                  <a:pt x="10275609" y="6518272"/>
                  <a:pt x="10294996" y="6518272"/>
                </a:cubicBezTo>
                <a:lnTo>
                  <a:pt x="10352081" y="6518272"/>
                </a:lnTo>
                <a:lnTo>
                  <a:pt x="10352081" y="6496464"/>
                </a:lnTo>
                <a:lnTo>
                  <a:pt x="10296432" y="6496464"/>
                </a:lnTo>
                <a:cubicBezTo>
                  <a:pt x="10269864" y="6496464"/>
                  <a:pt x="10258376" y="6488702"/>
                  <a:pt x="10258376" y="6466155"/>
                </a:cubicBezTo>
                <a:lnTo>
                  <a:pt x="10352081" y="6466155"/>
                </a:lnTo>
                <a:lnTo>
                  <a:pt x="10352081" y="6444717"/>
                </a:lnTo>
                <a:lnTo>
                  <a:pt x="10258376" y="6444717"/>
                </a:lnTo>
                <a:cubicBezTo>
                  <a:pt x="10259812" y="6425126"/>
                  <a:pt x="10272019" y="6415886"/>
                  <a:pt x="10296432" y="6415886"/>
                </a:cubicBezTo>
                <a:lnTo>
                  <a:pt x="10352081" y="6415886"/>
                </a:lnTo>
                <a:lnTo>
                  <a:pt x="10352081" y="6394447"/>
                </a:lnTo>
                <a:close/>
                <a:moveTo>
                  <a:pt x="10107342" y="6394447"/>
                </a:moveTo>
                <a:cubicBezTo>
                  <a:pt x="10068573" y="6394447"/>
                  <a:pt x="10050457" y="6405166"/>
                  <a:pt x="10050457" y="6432149"/>
                </a:cubicBezTo>
                <a:cubicBezTo>
                  <a:pt x="10050457" y="6457284"/>
                  <a:pt x="10067486" y="6468003"/>
                  <a:pt x="10104443" y="6468003"/>
                </a:cubicBezTo>
                <a:lnTo>
                  <a:pt x="10144661" y="6468003"/>
                </a:lnTo>
                <a:cubicBezTo>
                  <a:pt x="10160965" y="6468003"/>
                  <a:pt x="10168574" y="6470960"/>
                  <a:pt x="10168574" y="6482049"/>
                </a:cubicBezTo>
                <a:cubicBezTo>
                  <a:pt x="10168574" y="6492768"/>
                  <a:pt x="10160241" y="6496095"/>
                  <a:pt x="10142125" y="6496095"/>
                </a:cubicBezTo>
                <a:lnTo>
                  <a:pt x="10056979" y="6496095"/>
                </a:lnTo>
                <a:lnTo>
                  <a:pt x="10056979" y="6518272"/>
                </a:lnTo>
                <a:lnTo>
                  <a:pt x="10147559" y="6518272"/>
                </a:lnTo>
                <a:cubicBezTo>
                  <a:pt x="10185966" y="6518272"/>
                  <a:pt x="10204444" y="6507183"/>
                  <a:pt x="10204444" y="6480940"/>
                </a:cubicBezTo>
                <a:cubicBezTo>
                  <a:pt x="10204444" y="6455066"/>
                  <a:pt x="10188864" y="6446195"/>
                  <a:pt x="10152632" y="6446195"/>
                </a:cubicBezTo>
                <a:lnTo>
                  <a:pt x="10107704" y="6446195"/>
                </a:lnTo>
                <a:cubicBezTo>
                  <a:pt x="10093211" y="6446195"/>
                  <a:pt x="10085965" y="6441759"/>
                  <a:pt x="10085965" y="6432519"/>
                </a:cubicBezTo>
                <a:cubicBezTo>
                  <a:pt x="10085965" y="6421060"/>
                  <a:pt x="10094298" y="6416255"/>
                  <a:pt x="10112414" y="6416255"/>
                </a:cubicBezTo>
                <a:lnTo>
                  <a:pt x="10196473" y="6416255"/>
                </a:lnTo>
                <a:lnTo>
                  <a:pt x="10196473" y="6394447"/>
                </a:lnTo>
                <a:close/>
                <a:moveTo>
                  <a:pt x="11106144" y="6391272"/>
                </a:moveTo>
                <a:cubicBezTo>
                  <a:pt x="11051685" y="6391272"/>
                  <a:pt x="11025182" y="6411905"/>
                  <a:pt x="11025182" y="6454277"/>
                </a:cubicBezTo>
                <a:cubicBezTo>
                  <a:pt x="11025182" y="6499227"/>
                  <a:pt x="11050233" y="6519860"/>
                  <a:pt x="11106144" y="6519860"/>
                </a:cubicBezTo>
                <a:cubicBezTo>
                  <a:pt x="11161330" y="6519860"/>
                  <a:pt x="11187107" y="6499227"/>
                  <a:pt x="11187107" y="6455382"/>
                </a:cubicBezTo>
                <a:cubicBezTo>
                  <a:pt x="11187107" y="6411905"/>
                  <a:pt x="11161330" y="6391272"/>
                  <a:pt x="11106144" y="6391272"/>
                </a:cubicBezTo>
                <a:close/>
                <a:moveTo>
                  <a:pt x="0" y="0"/>
                </a:moveTo>
                <a:lnTo>
                  <a:pt x="12188819" y="0"/>
                </a:lnTo>
                <a:lnTo>
                  <a:pt x="12188819" y="6857997"/>
                </a:lnTo>
                <a:lnTo>
                  <a:pt x="0" y="6857997"/>
                </a:lnTo>
                <a:lnTo>
                  <a:pt x="0" y="6237284"/>
                </a:lnTo>
                <a:lnTo>
                  <a:pt x="6095994" y="6237284"/>
                </a:lnTo>
                <a:lnTo>
                  <a:pt x="6095994" y="3141659"/>
                </a:lnTo>
                <a:lnTo>
                  <a:pt x="0" y="314165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ctr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lvl1pPr>
          </a:lstStyle>
          <a:p>
            <a:r>
              <a:rPr lang="en-US"/>
              <a:t>Bild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auf Symbol </a:t>
            </a:r>
            <a:r>
              <a:rPr lang="en-US" err="1"/>
              <a:t>hinzufügen</a:t>
            </a:r>
            <a:endParaRPr lang="en-US" noProof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E08DCA74-AB6E-40F3-ADE1-B0678BF2E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3265484"/>
            <a:ext cx="5005854" cy="457200"/>
          </a:xfrm>
        </p:spPr>
        <p:txBody>
          <a:bodyPr/>
          <a:lstStyle>
            <a:lvl1pPr>
              <a:spcBef>
                <a:spcPts val="500"/>
              </a:spcBef>
              <a:defRPr sz="31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endParaRPr lang="en-US" noProof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54168" y="3994289"/>
            <a:ext cx="4993293" cy="1980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Add text / Text </a:t>
            </a:r>
            <a:r>
              <a:rPr lang="en-US" noProof="0" err="1"/>
              <a:t>hinzufügen</a:t>
            </a:r>
            <a:endParaRPr lang="en-US" noProof="0"/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09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E2B7DFD-A86C-4E70-8523-5C51C2182A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673268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306" imgH="306" progId="TCLayout.ActiveDocument.1">
                  <p:embed/>
                </p:oleObj>
              </mc:Choice>
              <mc:Fallback>
                <p:oleObj name="think-cell Folie" r:id="rId13" imgW="306" imgH="30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1E2B7DFD-A86C-4E70-8523-5C51C2182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ACD65837-A056-422C-B8B1-38FFDD4DE81B}"/>
              </a:ext>
            </a:extLst>
          </p:cNvPr>
          <p:cNvSpPr/>
          <p:nvPr userDrawn="1"/>
        </p:nvSpPr>
        <p:spPr>
          <a:xfrm rot="5400000">
            <a:off x="834408" y="-834408"/>
            <a:ext cx="920376" cy="2589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DD4019C-FA41-4DCB-805B-361EDF75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11230114" cy="7676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2891B6-CDC1-4079-B1F7-551FF564F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3451" y="6359712"/>
            <a:ext cx="61674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5DF540C-54EF-47BE-96A9-A6A163DDA8A6}" type="datetime1">
              <a:rPr lang="de-CH" smtClean="0"/>
              <a:t>28.09.2021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7D9386-153D-4EF1-8E11-ED5F62D44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5915" y="6359712"/>
            <a:ext cx="3048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r>
              <a:rPr lang="de-CH"/>
              <a:t>WE KNOW HOW.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FED3B5-429C-4615-9F3E-01C199CD6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2461" y="6359712"/>
            <a:ext cx="41527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94FCDF7-C30B-41CC-84D8-F088F4A230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509163" y="6232744"/>
            <a:ext cx="1213732" cy="379291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550445BB-B4A0-4D52-8CFF-52C0C8209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461" y="1412875"/>
            <a:ext cx="11230114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  <a:p>
            <a:pPr lvl="5"/>
            <a:r>
              <a:rPr lang="de-CH"/>
              <a:t>Sechste Ebene</a:t>
            </a:r>
          </a:p>
          <a:p>
            <a:pPr lvl="6"/>
            <a:r>
              <a:rPr lang="de-CH"/>
              <a:t>Siebte Ebene</a:t>
            </a:r>
          </a:p>
          <a:p>
            <a:pPr lvl="7"/>
            <a:r>
              <a:rPr lang="de-CH"/>
              <a:t>Achte Ebene</a:t>
            </a:r>
          </a:p>
          <a:p>
            <a:pPr lvl="8"/>
            <a:r>
              <a:rPr lang="de-CH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389667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5" r:id="rId5"/>
    <p:sldLayoutId id="2147483664" r:id="rId6"/>
    <p:sldLayoutId id="2147483654" r:id="rId7"/>
    <p:sldLayoutId id="2147483661" r:id="rId8"/>
    <p:sldLayoutId id="2147483662" r:id="rId9"/>
    <p:sldLayoutId id="2147483663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29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151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1728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194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4" userDrawn="1">
          <p15:clr>
            <a:srgbClr val="F26B43"/>
          </p15:clr>
        </p15:guide>
        <p15:guide id="2" pos="7378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89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772" userDrawn="1">
          <p15:clr>
            <a:srgbClr val="F26B43"/>
          </p15:clr>
        </p15:guide>
        <p15:guide id="7" pos="39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908049"/>
            <a:ext cx="10512425" cy="532800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marL="0" marR="0" lvl="0" indent="0" algn="l" defTabSz="90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5000"/>
              <a:buFontTx/>
              <a:buNone/>
              <a:tabLst/>
              <a:defRPr/>
            </a:pPr>
            <a:r>
              <a:rPr lang="en-US" noProof="0"/>
              <a:t>Add text (make this text bold if it should be a subtitle) / Text </a:t>
            </a:r>
            <a:r>
              <a:rPr lang="en-US" noProof="0" err="1"/>
              <a:t>hinzufügen</a:t>
            </a:r>
            <a:r>
              <a:rPr lang="en-US" noProof="0"/>
              <a:t> (</a:t>
            </a:r>
            <a:r>
              <a:rPr lang="en-US" noProof="0" err="1"/>
              <a:t>bei</a:t>
            </a:r>
            <a:r>
              <a:rPr lang="en-US" noProof="0"/>
              <a:t> </a:t>
            </a:r>
            <a:r>
              <a:rPr lang="en-US" noProof="0" err="1"/>
              <a:t>einem</a:t>
            </a:r>
            <a:r>
              <a:rPr lang="en-US" noProof="0"/>
              <a:t> </a:t>
            </a:r>
            <a:r>
              <a:rPr lang="en-US" noProof="0" err="1"/>
              <a:t>Untertitel</a:t>
            </a:r>
            <a:r>
              <a:rPr lang="en-US" noProof="0"/>
              <a:t> </a:t>
            </a:r>
            <a:r>
              <a:rPr lang="en-US" noProof="0" err="1"/>
              <a:t>kann</a:t>
            </a:r>
            <a:r>
              <a:rPr lang="en-US" noProof="0"/>
              <a:t> der Text </a:t>
            </a:r>
            <a:r>
              <a:rPr lang="en-US" noProof="0" err="1"/>
              <a:t>fett</a:t>
            </a:r>
            <a:r>
              <a:rPr lang="en-US" noProof="0"/>
              <a:t> </a:t>
            </a:r>
            <a:r>
              <a:rPr lang="en-US" noProof="0" err="1"/>
              <a:t>gemacht</a:t>
            </a:r>
            <a:r>
              <a:rPr lang="en-US" noProof="0"/>
              <a:t> </a:t>
            </a:r>
            <a:r>
              <a:rPr lang="en-US" noProof="0" err="1"/>
              <a:t>werden</a:t>
            </a:r>
            <a:r>
              <a:rPr lang="en-US" noProof="0"/>
              <a:t>)</a:t>
            </a:r>
          </a:p>
          <a:p>
            <a:pPr lvl="1"/>
            <a:r>
              <a:rPr lang="en-US" noProof="0"/>
              <a:t>First bullet</a:t>
            </a:r>
          </a:p>
          <a:p>
            <a:pPr lvl="2"/>
            <a:r>
              <a:rPr lang="en-US" noProof="0"/>
              <a:t>Second bullet</a:t>
            </a:r>
          </a:p>
          <a:p>
            <a:pPr lvl="3"/>
            <a:r>
              <a:rPr lang="en-US" noProof="0"/>
              <a:t>Third bullet</a:t>
            </a:r>
          </a:p>
          <a:p>
            <a:pPr lvl="4"/>
            <a:r>
              <a:rPr lang="en-US" noProof="0"/>
              <a:t>Fourth bullet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9788" y="283464"/>
            <a:ext cx="10512426" cy="5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Add Title / </a:t>
            </a:r>
            <a:r>
              <a:rPr lang="en-US" noProof="0" err="1"/>
              <a:t>Titel</a:t>
            </a:r>
            <a:r>
              <a:rPr lang="en-US" noProof="0"/>
              <a:t> </a:t>
            </a:r>
            <a:r>
              <a:rPr lang="en-US" noProof="0" err="1"/>
              <a:t>hinzufügen</a:t>
            </a:r>
            <a:r>
              <a:rPr lang="en-US" noProof="0"/>
              <a:t> </a:t>
            </a:r>
          </a:p>
        </p:txBody>
      </p:sp>
      <p:grpSp>
        <p:nvGrpSpPr>
          <p:cNvPr id="2" name="Gruppierung 1"/>
          <p:cNvGrpSpPr/>
          <p:nvPr userDrawn="1"/>
        </p:nvGrpSpPr>
        <p:grpSpPr>
          <a:xfrm>
            <a:off x="839769" y="6387669"/>
            <a:ext cx="7608907" cy="235359"/>
            <a:chOff x="839769" y="6369739"/>
            <a:chExt cx="7608907" cy="235359"/>
          </a:xfrm>
        </p:grpSpPr>
        <p:sp>
          <p:nvSpPr>
            <p:cNvPr id="10" name="Fußzeilenplatzhalter 4"/>
            <p:cNvSpPr txBox="1">
              <a:spLocks/>
            </p:cNvSpPr>
            <p:nvPr/>
          </p:nvSpPr>
          <p:spPr bwMode="auto">
            <a:xfrm>
              <a:off x="839769" y="6369739"/>
              <a:ext cx="2736717" cy="235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 anchorCtr="0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1100">
                  <a:solidFill>
                    <a:schemeClr val="tx1"/>
                  </a:solidFill>
                </a:rPr>
                <a:t>© Copyright Sensirion AG, </a:t>
              </a:r>
              <a:r>
                <a:rPr lang="en-US" sz="1100" noProof="0">
                  <a:solidFill>
                    <a:schemeClr val="tx1"/>
                  </a:solidFill>
                </a:rPr>
                <a:t>Switzerland</a:t>
              </a:r>
            </a:p>
          </p:txBody>
        </p:sp>
        <p:sp>
          <p:nvSpPr>
            <p:cNvPr id="11" name="Fußzeilenplatzhalter 4"/>
            <p:cNvSpPr txBox="1">
              <a:spLocks/>
            </p:cNvSpPr>
            <p:nvPr userDrawn="1"/>
          </p:nvSpPr>
          <p:spPr bwMode="auto">
            <a:xfrm>
              <a:off x="5711959" y="6369739"/>
              <a:ext cx="2736717" cy="235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 anchorCtr="0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1100">
                  <a:solidFill>
                    <a:schemeClr val="tx1"/>
                  </a:solidFill>
                </a:rPr>
                <a:t>Confidential </a:t>
              </a:r>
            </a:p>
          </p:txBody>
        </p:sp>
      </p:grp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22F4C5D-C88F-440D-A232-F4379DE7DC9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39" y="6365585"/>
            <a:ext cx="999173" cy="39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7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 baseline="0">
          <a:solidFill>
            <a:srgbClr val="66CC33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0" marR="0" indent="0" algn="l" defTabSz="90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5000"/>
        <a:buFontTx/>
        <a:buNone/>
        <a:tabLst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00000"/>
        </a:lnSpc>
        <a:spcBef>
          <a:spcPts val="900"/>
        </a:spcBef>
        <a:buSzPct val="10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900"/>
        </a:spcBef>
        <a:buSzPct val="90000"/>
        <a:buFont typeface="Wingdings" panose="05000000000000000000" pitchFamily="2" charset="2"/>
        <a:buChar char="§"/>
        <a:defRPr sz="2000" kern="1200" baseline="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080000" indent="-216000" algn="l" defTabSz="914400" rtl="0" eaLnBrk="1" latinLnBrk="0" hangingPunct="1">
        <a:lnSpc>
          <a:spcPct val="100000"/>
        </a:lnSpc>
        <a:spcBef>
          <a:spcPts val="9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1440000" indent="-216000" algn="l" defTabSz="914400" rtl="0" eaLnBrk="1" latinLnBrk="0" hangingPunct="1">
        <a:lnSpc>
          <a:spcPct val="100000"/>
        </a:lnSpc>
        <a:spcBef>
          <a:spcPts val="900"/>
        </a:spcBef>
        <a:buSzPct val="7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151">
          <p15:clr>
            <a:srgbClr val="000000"/>
          </p15:clr>
        </p15:guide>
        <p15:guide id="2" orient="horz" pos="2160">
          <p15:clr>
            <a:srgbClr val="000000"/>
          </p15:clr>
        </p15:guide>
        <p15:guide id="4" orient="horz" pos="3929">
          <p15:clr>
            <a:srgbClr val="000000"/>
          </p15:clr>
        </p15:guide>
        <p15:guide id="5" pos="529">
          <p15:clr>
            <a:srgbClr val="000000"/>
          </p15:clr>
        </p15:guide>
        <p15:guide id="6" orient="horz" pos="1979">
          <p15:clr>
            <a:srgbClr val="9FCC3B"/>
          </p15:clr>
        </p15:guide>
        <p15:guide id="7" orient="horz" pos="2341">
          <p15:clr>
            <a:srgbClr val="9FCC3B"/>
          </p15:clr>
        </p15:guide>
        <p15:guide id="8" pos="3840">
          <p15:clr>
            <a:srgbClr val="000000"/>
          </p15:clr>
        </p15:guide>
        <p15:guide id="9" orient="horz" pos="572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E986B-2583-4F5E-A3C0-85D8D001A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65" y="2258630"/>
            <a:ext cx="10952668" cy="2627953"/>
          </a:xfrm>
        </p:spPr>
        <p:txBody>
          <a:bodyPr/>
          <a:lstStyle/>
          <a:p>
            <a:r>
              <a:rPr lang="de-CH" err="1"/>
              <a:t>Blazor</a:t>
            </a:r>
            <a:r>
              <a:rPr lang="de-CH"/>
              <a:t> – Moderne Web-Applikationen entwickeln mit C#</a:t>
            </a:r>
            <a:br>
              <a:rPr lang="de-CH">
                <a:solidFill>
                  <a:schemeClr val="tx1"/>
                </a:solidFill>
              </a:rPr>
            </a:br>
            <a:endParaRPr lang="de-CH">
              <a:solidFill>
                <a:schemeClr val="tx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553F9D-A76A-4443-A517-A14BDBF8A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7980" y="4267202"/>
            <a:ext cx="6148215" cy="514351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</a:rPr>
              <a:t>28.09.2021</a:t>
            </a: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00392ABD-CA6B-4195-8CEA-C724B8B6D010}"/>
              </a:ext>
            </a:extLst>
          </p:cNvPr>
          <p:cNvSpPr/>
          <p:nvPr/>
        </p:nvSpPr>
        <p:spPr>
          <a:xfrm rot="603514">
            <a:off x="1848995" y="4093095"/>
            <a:ext cx="2281051" cy="226436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de-CH" sz="2400" b="1">
                <a:solidFill>
                  <a:schemeClr val="bg1"/>
                </a:solidFill>
              </a:rPr>
              <a:t>Gast Andreas Völlmin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28D6480-C496-462F-9175-9DD28E352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D7315-2394-4934-9A0C-32D956C3EE7D}" type="datetime1">
              <a:rPr lang="de-CH" smtClean="0"/>
              <a:t>28.09.2021</a:t>
            </a:fld>
            <a:endParaRPr lang="de-CH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9873D5C-D4E8-4005-9351-BF470BD7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DF0CCFA0-7EAC-457F-B903-4999D5838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pPr/>
              <a:t>1</a:t>
            </a:fld>
            <a:endParaRPr lang="de-CH"/>
          </a:p>
        </p:txBody>
      </p:sp>
      <p:pic>
        <p:nvPicPr>
          <p:cNvPr id="10" name="Grafik 9" descr="Ein Bild, das Text, Buch, Zeitung enthält.&#10;&#10;Automatisch generierte Beschreibung">
            <a:extLst>
              <a:ext uri="{FF2B5EF4-FFF2-40B4-BE49-F238E27FC236}">
                <a16:creationId xmlns:a16="http://schemas.microsoft.com/office/drawing/2014/main" id="{017F1283-7914-4AC6-ADA4-F1FD4BA40D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53" y="486309"/>
            <a:ext cx="1077755" cy="899332"/>
          </a:xfrm>
          <a:prstGeom prst="rect">
            <a:avLst/>
          </a:prstGeom>
          <a:effectLst/>
        </p:spPr>
      </p:pic>
      <p:pic>
        <p:nvPicPr>
          <p:cNvPr id="1026" name="Picture 2" descr="Jüngstes Mitglied der Noser-Gruppe: DANEXiS AG">
            <a:extLst>
              <a:ext uri="{FF2B5EF4-FFF2-40B4-BE49-F238E27FC236}">
                <a16:creationId xmlns:a16="http://schemas.microsoft.com/office/drawing/2014/main" id="{99932BA7-D2DF-480E-8335-10C6FF2EC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01" y="5655215"/>
            <a:ext cx="2692160" cy="73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35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D73ACB-0411-49DD-8D82-95317F6DE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Wir stellen uns vor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641E66-2DEB-4F91-AAAA-9F0AB24C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7B16-9A85-473C-A221-BC23D264215E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E39BB5-BFF4-478D-A745-2A027CB7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5345DE5-8158-4A8F-9FEC-D3C7EAD1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2</a:t>
            </a:fld>
            <a:endParaRPr lang="de-CH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8140D01-76AC-4671-B021-00FC9D641644}"/>
              </a:ext>
            </a:extLst>
          </p:cNvPr>
          <p:cNvSpPr txBox="1"/>
          <p:nvPr/>
        </p:nvSpPr>
        <p:spPr>
          <a:xfrm>
            <a:off x="8951864" y="4502777"/>
            <a:ext cx="2637692" cy="147732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pt-BR" sz="2400" b="1">
                <a:latin typeface="+mj-lt"/>
              </a:rPr>
              <a:t>Moderator</a:t>
            </a:r>
            <a:br>
              <a:rPr lang="pt-BR" sz="2400"/>
            </a:br>
            <a:r>
              <a:rPr lang="pt-BR" sz="2400"/>
              <a:t>Cédric Roserens Account Manager</a:t>
            </a:r>
          </a:p>
          <a:p>
            <a:pPr>
              <a:buClr>
                <a:schemeClr val="accent1"/>
              </a:buClr>
            </a:pPr>
            <a:r>
              <a:rPr lang="pt-BR" sz="2400"/>
              <a:t>Noser Engineering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51FC4A1-EA3E-4829-A427-C6111528F658}"/>
              </a:ext>
            </a:extLst>
          </p:cNvPr>
          <p:cNvSpPr txBox="1"/>
          <p:nvPr/>
        </p:nvSpPr>
        <p:spPr>
          <a:xfrm>
            <a:off x="790334" y="4515254"/>
            <a:ext cx="3522715" cy="147732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pt-BR" sz="2400" b="1">
                <a:latin typeface="+mj-lt"/>
              </a:rPr>
              <a:t>Referent</a:t>
            </a:r>
            <a:br>
              <a:rPr lang="pt-BR" sz="2400"/>
            </a:br>
            <a:r>
              <a:rPr lang="en-GB" sz="2400"/>
              <a:t>Pascal Ryser</a:t>
            </a:r>
            <a:br>
              <a:rPr lang="en-GB" sz="2400"/>
            </a:br>
            <a:r>
              <a:rPr lang="en-GB" sz="2400"/>
              <a:t>Software Engineer</a:t>
            </a:r>
            <a:br>
              <a:rPr lang="en-GB" sz="2400"/>
            </a:br>
            <a:r>
              <a:rPr lang="en-US" sz="2400"/>
              <a:t>Noser Engineering AG</a:t>
            </a:r>
            <a:endParaRPr lang="de-CH" sz="240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D4DC56A-D4F1-48F7-BF34-B45913C16D97}"/>
              </a:ext>
            </a:extLst>
          </p:cNvPr>
          <p:cNvSpPr txBox="1"/>
          <p:nvPr/>
        </p:nvSpPr>
        <p:spPr>
          <a:xfrm>
            <a:off x="4798298" y="4534708"/>
            <a:ext cx="3899652" cy="147732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pt-BR" sz="2400" b="1"/>
              <a:t>Gastreferent</a:t>
            </a:r>
            <a:br>
              <a:rPr lang="pt-BR" sz="2400"/>
            </a:br>
            <a:r>
              <a:rPr lang="de-CH" sz="2400"/>
              <a:t>Andreas Völlmin</a:t>
            </a:r>
            <a:br>
              <a:rPr lang="de-CH" sz="2400"/>
            </a:br>
            <a:r>
              <a:rPr lang="de-CH" sz="2400"/>
              <a:t>General Manager</a:t>
            </a:r>
            <a:br>
              <a:rPr lang="de-CH" sz="2400"/>
            </a:br>
            <a:r>
              <a:rPr lang="de-CH" sz="2400" err="1"/>
              <a:t>DANEXiS</a:t>
            </a:r>
            <a:r>
              <a:rPr lang="de-CH" sz="2400"/>
              <a:t> AG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93E2B89-6902-42F9-8116-6B11D65F78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6747" r="25314" b="15980"/>
          <a:stretch/>
        </p:blipFill>
        <p:spPr>
          <a:xfrm>
            <a:off x="8459129" y="1412875"/>
            <a:ext cx="2880000" cy="2880000"/>
          </a:xfrm>
          <a:prstGeom prst="flowChartConnector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75D3DF9-886E-44B1-825D-8B94E1E0B9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6" t="7204" r="25327" b="29825"/>
          <a:stretch/>
        </p:blipFill>
        <p:spPr>
          <a:xfrm>
            <a:off x="4470795" y="1384473"/>
            <a:ext cx="2880000" cy="2880000"/>
          </a:xfrm>
          <a:prstGeom prst="flowChartConnector">
            <a:avLst/>
          </a:prstGeom>
        </p:spPr>
      </p:pic>
      <p:pic>
        <p:nvPicPr>
          <p:cNvPr id="17" name="Grafik 16" descr="Ein Bild, das Text, Mann, Person, drinnen enthält.&#10;&#10;Automatisch generierte Beschreibung">
            <a:extLst>
              <a:ext uri="{FF2B5EF4-FFF2-40B4-BE49-F238E27FC236}">
                <a16:creationId xmlns:a16="http://schemas.microsoft.com/office/drawing/2014/main" id="{C66793A0-9661-4612-A5FC-CD3E2B197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5" t="9953" r="23733" b="22310"/>
          <a:stretch/>
        </p:blipFill>
        <p:spPr>
          <a:xfrm>
            <a:off x="482461" y="1412875"/>
            <a:ext cx="2880000" cy="288000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715616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06E95A-3DA6-47F9-ADFA-BF46F2E19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Agenda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F3AF554-EEFF-4321-A80D-05EB9676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F4D03B9-A989-4D91-8EE1-CFC14F0F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108959-F4BD-460B-97C8-19C11C69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dirty="0" smtClean="0"/>
              <a:t>3</a:t>
            </a:fld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C08420C-4760-4B44-8FBA-E697DB53AEB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69265" indent="-457200">
              <a:buFont typeface="+mj-lt"/>
              <a:buAutoNum type="arabicPeriod"/>
            </a:pPr>
            <a:r>
              <a:rPr lang="de-CH" sz="3600" b="1"/>
              <a:t>Wer ist Noser Engineering?</a:t>
            </a:r>
            <a:endParaRPr lang="en-US"/>
          </a:p>
          <a:p>
            <a:pPr marL="469265" indent="-457200">
              <a:buFont typeface="+mj-lt"/>
              <a:buAutoNum type="arabicPeriod"/>
            </a:pPr>
            <a:r>
              <a:rPr lang="de-CH" sz="3600" b="1" err="1"/>
              <a:t>Blazor</a:t>
            </a:r>
            <a:endParaRPr lang="de-CH" sz="3600" b="1">
              <a:cs typeface="Arial"/>
            </a:endParaRPr>
          </a:p>
          <a:p>
            <a:pPr marL="469265" indent="-457200">
              <a:buAutoNum type="arabicPeriod"/>
            </a:pPr>
            <a:r>
              <a:rPr lang="de-CH" sz="3600" b="1">
                <a:cs typeface="Arial"/>
              </a:rPr>
              <a:t>Anwendungsfall</a:t>
            </a:r>
            <a:r>
              <a:rPr lang="de-CH" sz="3600" b="1">
                <a:ea typeface="+mn-lt"/>
                <a:cs typeface="+mn-lt"/>
              </a:rPr>
              <a:t> «</a:t>
            </a:r>
            <a:r>
              <a:rPr lang="de-CH" sz="3600" b="1" err="1">
                <a:cs typeface="Arial"/>
              </a:rPr>
              <a:t>Planning</a:t>
            </a:r>
            <a:r>
              <a:rPr lang="de-CH" sz="3600" b="1">
                <a:cs typeface="Arial"/>
              </a:rPr>
              <a:t> Base</a:t>
            </a:r>
            <a:r>
              <a:rPr lang="de-CH" sz="3600" b="1">
                <a:ea typeface="+mn-lt"/>
                <a:cs typeface="+mn-lt"/>
              </a:rPr>
              <a:t>»</a:t>
            </a:r>
          </a:p>
          <a:p>
            <a:pPr marL="469265" indent="-457200">
              <a:buFont typeface="+mj-lt"/>
              <a:buAutoNum type="arabicPeriod"/>
            </a:pPr>
            <a:r>
              <a:rPr lang="de-CH" sz="3600" b="1"/>
              <a:t>Fragen und Antworten</a:t>
            </a:r>
            <a:endParaRPr lang="de-CH" sz="3600" b="1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3149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DBF8B-F784-48D1-B671-D6BEB7D5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Wer ist Noser Engineering?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F6A62D-3719-49AA-AE70-30D74DF35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CA530-AB41-40B7-8C4F-BF05CA27CEC9}" type="datetime1">
              <a:rPr lang="de-CH" smtClean="0"/>
              <a:t>28.09.2021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C73774-D767-4AE3-B897-D251AA56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4319B0-6F8D-404C-8B22-B6460F5D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dirty="0" smtClean="0"/>
              <a:pPr/>
              <a:t>4</a:t>
            </a:fld>
            <a:endParaRPr lang="de-CH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8A145D73-EDC0-40B0-9F8C-CBC755A297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B896E241-0D3D-48C0-A4A0-4304DE5056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FD92AA8E-3907-4981-B5E4-3448D49D20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5410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47C76C-117A-450B-A26D-ED8AEC9D9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0144-1542-4C4D-B8A7-9EB124A46CDF}" type="datetime1">
              <a:rPr lang="de-CH" smtClean="0"/>
              <a:pPr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787B581-B225-4471-9F24-DAFA2017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2B4706-84BC-408A-9241-0EE760424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dirty="0" smtClean="0"/>
              <a:pPr/>
              <a:t>5</a:t>
            </a:fld>
            <a:endParaRPr lang="de-CH"/>
          </a:p>
        </p:txBody>
      </p:sp>
      <p:sp>
        <p:nvSpPr>
          <p:cNvPr id="7" name="Titel 59">
            <a:extLst>
              <a:ext uri="{FF2B5EF4-FFF2-40B4-BE49-F238E27FC236}">
                <a16:creationId xmlns:a16="http://schemas.microsoft.com/office/drawing/2014/main" id="{C1EA0DDC-B9BC-4FC4-B71A-40A04C0D3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11230114" cy="767605"/>
          </a:xfrm>
        </p:spPr>
        <p:txBody>
          <a:bodyPr/>
          <a:lstStyle/>
          <a:p>
            <a:r>
              <a:rPr lang="de-CH" sz="4000"/>
              <a:t>WE KNOW HOW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79DD1C7-9065-4E4B-8FA8-053A77965484}"/>
              </a:ext>
            </a:extLst>
          </p:cNvPr>
          <p:cNvSpPr txBox="1"/>
          <p:nvPr/>
        </p:nvSpPr>
        <p:spPr>
          <a:xfrm>
            <a:off x="727005" y="1027767"/>
            <a:ext cx="2773565" cy="200054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b="1">
                <a:latin typeface="+mj-lt"/>
              </a:rPr>
              <a:t>Seit</a:t>
            </a:r>
            <a:r>
              <a:rPr lang="de-CH" sz="5400" b="1"/>
              <a:t> </a:t>
            </a:r>
            <a:br>
              <a:rPr lang="de-CH" sz="5400" b="1"/>
            </a:br>
            <a:r>
              <a:rPr lang="de-CH" sz="4000" b="1">
                <a:latin typeface="+mj-lt"/>
              </a:rPr>
              <a:t>1984</a:t>
            </a:r>
            <a:r>
              <a:rPr lang="de-CH" b="1">
                <a:latin typeface="+mj-lt"/>
              </a:rPr>
              <a:t>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Dienstleistungen in der technischen Informatik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831795-F76B-471E-BB23-D3CB299BE4B9}"/>
              </a:ext>
            </a:extLst>
          </p:cNvPr>
          <p:cNvSpPr txBox="1"/>
          <p:nvPr/>
        </p:nvSpPr>
        <p:spPr>
          <a:xfrm>
            <a:off x="6470720" y="2846212"/>
            <a:ext cx="2612704" cy="144655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sz="4000" b="1">
                <a:latin typeface="+mj-lt"/>
              </a:rPr>
              <a:t>5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Winterthur,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Luzern, Bern,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Rheintal, München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0B305D9-9179-449E-A5D2-6511B28D2D0A}"/>
              </a:ext>
            </a:extLst>
          </p:cNvPr>
          <p:cNvSpPr txBox="1"/>
          <p:nvPr/>
        </p:nvSpPr>
        <p:spPr>
          <a:xfrm>
            <a:off x="784948" y="4396819"/>
            <a:ext cx="3503677" cy="144655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it-IT" sz="4000" b="1">
                <a:latin typeface="+mj-lt"/>
              </a:rPr>
              <a:t>7’840’464</a:t>
            </a:r>
            <a:r>
              <a:rPr lang="de-CH" sz="4000" b="1">
                <a:latin typeface="+mj-lt"/>
              </a:rPr>
              <a:t>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Stunden Erfahrung für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lokale, europäische und multinationale Kunden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65CF038-7005-4AF5-80D1-BA5183D4E1C5}"/>
              </a:ext>
            </a:extLst>
          </p:cNvPr>
          <p:cNvSpPr txBox="1"/>
          <p:nvPr/>
        </p:nvSpPr>
        <p:spPr>
          <a:xfrm>
            <a:off x="3795283" y="4668851"/>
            <a:ext cx="3136402" cy="116955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sz="4000" b="1">
                <a:latin typeface="+mj-lt"/>
              </a:rPr>
              <a:t>100%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Wertschätzung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und Respekt</a:t>
            </a:r>
          </a:p>
        </p:txBody>
      </p:sp>
      <p:cxnSp>
        <p:nvCxnSpPr>
          <p:cNvPr id="12" name="Gerade Verbindung 17">
            <a:extLst>
              <a:ext uri="{FF2B5EF4-FFF2-40B4-BE49-F238E27FC236}">
                <a16:creationId xmlns:a16="http://schemas.microsoft.com/office/drawing/2014/main" id="{4C475DB2-81DC-4D58-98F0-816B8E0487F5}"/>
              </a:ext>
            </a:extLst>
          </p:cNvPr>
          <p:cNvCxnSpPr/>
          <p:nvPr/>
        </p:nvCxnSpPr>
        <p:spPr>
          <a:xfrm>
            <a:off x="655746" y="3273241"/>
            <a:ext cx="274691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31">
            <a:extLst>
              <a:ext uri="{FF2B5EF4-FFF2-40B4-BE49-F238E27FC236}">
                <a16:creationId xmlns:a16="http://schemas.microsoft.com/office/drawing/2014/main" id="{10DF7BAB-569A-4B43-BC19-686B86478928}"/>
              </a:ext>
            </a:extLst>
          </p:cNvPr>
          <p:cNvCxnSpPr/>
          <p:nvPr/>
        </p:nvCxnSpPr>
        <p:spPr>
          <a:xfrm flipH="1" flipV="1">
            <a:off x="6182902" y="1316589"/>
            <a:ext cx="15959" cy="4612402"/>
          </a:xfrm>
          <a:prstGeom prst="line">
            <a:avLst/>
          </a:prstGeom>
          <a:ln w="254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37">
            <a:extLst>
              <a:ext uri="{FF2B5EF4-FFF2-40B4-BE49-F238E27FC236}">
                <a16:creationId xmlns:a16="http://schemas.microsoft.com/office/drawing/2014/main" id="{B15F4976-1CFD-4D1F-8A92-197D172F55F7}"/>
              </a:ext>
            </a:extLst>
          </p:cNvPr>
          <p:cNvCxnSpPr/>
          <p:nvPr/>
        </p:nvCxnSpPr>
        <p:spPr>
          <a:xfrm flipH="1" flipV="1">
            <a:off x="3512470" y="1317877"/>
            <a:ext cx="15959" cy="4612402"/>
          </a:xfrm>
          <a:prstGeom prst="line">
            <a:avLst/>
          </a:prstGeom>
          <a:ln w="254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50B61071-2658-4D0E-9139-24AB0E532557}"/>
              </a:ext>
            </a:extLst>
          </p:cNvPr>
          <p:cNvSpPr/>
          <p:nvPr/>
        </p:nvSpPr>
        <p:spPr>
          <a:xfrm>
            <a:off x="6440236" y="4627002"/>
            <a:ext cx="268435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4000" b="1">
                <a:latin typeface="+mj-lt"/>
              </a:rPr>
              <a:t>333%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Wachstum in den</a:t>
            </a:r>
          </a:p>
          <a:p>
            <a:r>
              <a:rPr lang="de-CH" b="1">
                <a:latin typeface="+mj-lt"/>
              </a:rPr>
              <a:t>letzten zwölf Jahren</a:t>
            </a:r>
          </a:p>
        </p:txBody>
      </p:sp>
      <p:cxnSp>
        <p:nvCxnSpPr>
          <p:cNvPr id="16" name="Gerade Verbindung 29">
            <a:extLst>
              <a:ext uri="{FF2B5EF4-FFF2-40B4-BE49-F238E27FC236}">
                <a16:creationId xmlns:a16="http://schemas.microsoft.com/office/drawing/2014/main" id="{D1F1B5AC-F570-4D20-B65D-5FC226B7582E}"/>
              </a:ext>
            </a:extLst>
          </p:cNvPr>
          <p:cNvCxnSpPr/>
          <p:nvPr/>
        </p:nvCxnSpPr>
        <p:spPr>
          <a:xfrm>
            <a:off x="3675231" y="4428349"/>
            <a:ext cx="23837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29">
            <a:extLst>
              <a:ext uri="{FF2B5EF4-FFF2-40B4-BE49-F238E27FC236}">
                <a16:creationId xmlns:a16="http://schemas.microsoft.com/office/drawing/2014/main" id="{43A0656B-50CB-43F9-A5EC-AE497D7D1983}"/>
              </a:ext>
            </a:extLst>
          </p:cNvPr>
          <p:cNvCxnSpPr/>
          <p:nvPr/>
        </p:nvCxnSpPr>
        <p:spPr>
          <a:xfrm>
            <a:off x="3675231" y="2689790"/>
            <a:ext cx="23837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59727F90-3ACA-41D3-9C09-B9E76BB5E1FD}"/>
              </a:ext>
            </a:extLst>
          </p:cNvPr>
          <p:cNvSpPr txBox="1"/>
          <p:nvPr/>
        </p:nvSpPr>
        <p:spPr>
          <a:xfrm>
            <a:off x="3838447" y="2981800"/>
            <a:ext cx="1606020" cy="116955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sz="4000" b="1">
                <a:latin typeface="+mj-lt"/>
              </a:rPr>
              <a:t>#2 </a:t>
            </a:r>
            <a:br>
              <a:rPr lang="de-CH" sz="3600" b="1">
                <a:latin typeface="+mj-lt"/>
              </a:rPr>
            </a:br>
            <a:r>
              <a:rPr lang="de-CH" b="1">
                <a:latin typeface="+mj-lt"/>
              </a:rPr>
              <a:t>Dienstleister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ICT-Branche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3B7DD01-C6C7-4651-ABAC-65C189A222B9}"/>
              </a:ext>
            </a:extLst>
          </p:cNvPr>
          <p:cNvSpPr txBox="1"/>
          <p:nvPr/>
        </p:nvSpPr>
        <p:spPr>
          <a:xfrm>
            <a:off x="3866443" y="1390201"/>
            <a:ext cx="2272650" cy="116955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sz="4000" b="1">
                <a:latin typeface="+mj-lt"/>
              </a:rPr>
              <a:t>8</a:t>
            </a:r>
            <a:r>
              <a:rPr lang="de-CH" b="1">
                <a:latin typeface="+mj-lt"/>
              </a:rPr>
              <a:t> </a:t>
            </a:r>
            <a:br>
              <a:rPr lang="de-CH" b="1">
                <a:latin typeface="+mj-lt"/>
              </a:rPr>
            </a:br>
            <a:r>
              <a:rPr lang="de-CH" b="1">
                <a:latin typeface="+mj-lt"/>
              </a:rPr>
              <a:t>Firmen bilden die Noser Group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7A60834-4392-47A5-B98F-73FF960882E6}"/>
              </a:ext>
            </a:extLst>
          </p:cNvPr>
          <p:cNvSpPr txBox="1"/>
          <p:nvPr/>
        </p:nvSpPr>
        <p:spPr>
          <a:xfrm>
            <a:off x="6442659" y="1380786"/>
            <a:ext cx="2791831" cy="1169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CH" sz="4000" b="1"/>
              <a:t>&gt;50 </a:t>
            </a:r>
            <a:br>
              <a:rPr lang="de-CH" b="1"/>
            </a:br>
            <a:r>
              <a:rPr lang="de-CH" b="1"/>
              <a:t>qualifizierte NOSER Academy Kurse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C48BCC2-774B-4EC3-8E74-C2F25EC08D44}"/>
              </a:ext>
            </a:extLst>
          </p:cNvPr>
          <p:cNvSpPr txBox="1"/>
          <p:nvPr/>
        </p:nvSpPr>
        <p:spPr>
          <a:xfrm>
            <a:off x="9036014" y="2032941"/>
            <a:ext cx="2770818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CH" sz="4000" b="1"/>
              <a:t>&gt;99 </a:t>
            </a:r>
            <a:br>
              <a:rPr lang="de-CH" b="1"/>
            </a:br>
            <a:r>
              <a:rPr lang="de-CH" b="1"/>
              <a:t>Lernende bei NOSER Young. Einer der grössten ICT-Ausbilder der Schweiz. </a:t>
            </a:r>
          </a:p>
        </p:txBody>
      </p:sp>
      <p:pic>
        <p:nvPicPr>
          <p:cNvPr id="22" name="Grafik 21" descr="Markierung mit einfarbiger Füllung">
            <a:extLst>
              <a:ext uri="{FF2B5EF4-FFF2-40B4-BE49-F238E27FC236}">
                <a16:creationId xmlns:a16="http://schemas.microsoft.com/office/drawing/2014/main" id="{DA6BDCFF-6D85-432E-A0EA-155C5246E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3676" y="2848862"/>
            <a:ext cx="914400" cy="914400"/>
          </a:xfrm>
          <a:prstGeom prst="rect">
            <a:avLst/>
          </a:prstGeom>
        </p:spPr>
      </p:pic>
      <p:pic>
        <p:nvPicPr>
          <p:cNvPr id="23" name="Grafik 22" descr="Herz mit einfarbiger Füllung">
            <a:extLst>
              <a:ext uri="{FF2B5EF4-FFF2-40B4-BE49-F238E27FC236}">
                <a16:creationId xmlns:a16="http://schemas.microsoft.com/office/drawing/2014/main" id="{7D0EA319-A7B6-4ED7-83F9-F31762CE0C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8352" y="4428349"/>
            <a:ext cx="914400" cy="914400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0F92E319-4B1A-45F8-BA93-60538FD2A80A}"/>
              </a:ext>
            </a:extLst>
          </p:cNvPr>
          <p:cNvSpPr txBox="1"/>
          <p:nvPr/>
        </p:nvSpPr>
        <p:spPr>
          <a:xfrm>
            <a:off x="9121610" y="3998360"/>
            <a:ext cx="3136403" cy="89255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sz="4000" b="1">
                <a:latin typeface="+mj-lt"/>
              </a:rPr>
              <a:t>&gt;200 </a:t>
            </a:r>
            <a:br>
              <a:rPr lang="de-CH" sz="3600" b="1">
                <a:latin typeface="+mj-lt"/>
              </a:rPr>
            </a:br>
            <a:r>
              <a:rPr lang="de-CH" b="1">
                <a:latin typeface="+mj-lt"/>
              </a:rPr>
              <a:t>Mitarbeitende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7285864-2EF7-46F9-83A5-96D5B15BD804}"/>
              </a:ext>
            </a:extLst>
          </p:cNvPr>
          <p:cNvSpPr txBox="1"/>
          <p:nvPr/>
        </p:nvSpPr>
        <p:spPr>
          <a:xfrm>
            <a:off x="9678089" y="5684422"/>
            <a:ext cx="1238655" cy="27700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b="1">
                <a:latin typeface="+mj-lt"/>
              </a:rPr>
              <a:t>83%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46429AF-5069-423E-994C-4C6F7B842A91}"/>
              </a:ext>
            </a:extLst>
          </p:cNvPr>
          <p:cNvSpPr txBox="1"/>
          <p:nvPr/>
        </p:nvSpPr>
        <p:spPr>
          <a:xfrm>
            <a:off x="10504164" y="5693753"/>
            <a:ext cx="1238655" cy="27700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1"/>
              </a:buClr>
            </a:pPr>
            <a:r>
              <a:rPr lang="de-CH" b="1">
                <a:latin typeface="+mj-lt"/>
              </a:rPr>
              <a:t>17%</a:t>
            </a:r>
          </a:p>
        </p:txBody>
      </p:sp>
      <p:pic>
        <p:nvPicPr>
          <p:cNvPr id="28" name="Grafik 27" descr="Männliches Profil mit einfarbiger Füllung">
            <a:extLst>
              <a:ext uri="{FF2B5EF4-FFF2-40B4-BE49-F238E27FC236}">
                <a16:creationId xmlns:a16="http://schemas.microsoft.com/office/drawing/2014/main" id="{FF3612F3-6469-4851-BD8D-98A1170D78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32545" y="4840256"/>
            <a:ext cx="914400" cy="914400"/>
          </a:xfrm>
          <a:prstGeom prst="rect">
            <a:avLst/>
          </a:prstGeom>
        </p:spPr>
      </p:pic>
      <p:pic>
        <p:nvPicPr>
          <p:cNvPr id="29" name="Grafik 28" descr="Weibliches Profil mit einfarbiger Füllung">
            <a:extLst>
              <a:ext uri="{FF2B5EF4-FFF2-40B4-BE49-F238E27FC236}">
                <a16:creationId xmlns:a16="http://schemas.microsoft.com/office/drawing/2014/main" id="{2052E4CE-AEF5-4D8E-9196-A5EC7DFDE6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62789" y="4842534"/>
            <a:ext cx="914400" cy="914400"/>
          </a:xfrm>
          <a:prstGeom prst="rect">
            <a:avLst/>
          </a:prstGeom>
        </p:spPr>
      </p:pic>
      <p:pic>
        <p:nvPicPr>
          <p:cNvPr id="30" name="Grafik 29" descr="Gehirn im Kopf mit einfarbiger Füllung">
            <a:extLst>
              <a:ext uri="{FF2B5EF4-FFF2-40B4-BE49-F238E27FC236}">
                <a16:creationId xmlns:a16="http://schemas.microsoft.com/office/drawing/2014/main" id="{D7E1EC79-06A7-47AC-BC58-BE2C91E43B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8022" y="3418348"/>
            <a:ext cx="914400" cy="914400"/>
          </a:xfrm>
          <a:prstGeom prst="rect">
            <a:avLst/>
          </a:prstGeom>
        </p:spPr>
      </p:pic>
      <p:cxnSp>
        <p:nvCxnSpPr>
          <p:cNvPr id="31" name="Gerade Verbindung 17">
            <a:extLst>
              <a:ext uri="{FF2B5EF4-FFF2-40B4-BE49-F238E27FC236}">
                <a16:creationId xmlns:a16="http://schemas.microsoft.com/office/drawing/2014/main" id="{63D48BF1-664C-4890-8ED7-A45363BECF41}"/>
              </a:ext>
            </a:extLst>
          </p:cNvPr>
          <p:cNvCxnSpPr>
            <a:cxnSpLocks/>
          </p:cNvCxnSpPr>
          <p:nvPr/>
        </p:nvCxnSpPr>
        <p:spPr>
          <a:xfrm>
            <a:off x="567845" y="1235767"/>
            <a:ext cx="1108287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7">
            <a:extLst>
              <a:ext uri="{FF2B5EF4-FFF2-40B4-BE49-F238E27FC236}">
                <a16:creationId xmlns:a16="http://schemas.microsoft.com/office/drawing/2014/main" id="{6A7EED86-A766-424B-A9B6-C5DA51452735}"/>
              </a:ext>
            </a:extLst>
          </p:cNvPr>
          <p:cNvCxnSpPr/>
          <p:nvPr/>
        </p:nvCxnSpPr>
        <p:spPr>
          <a:xfrm flipH="1" flipV="1">
            <a:off x="8855694" y="1310920"/>
            <a:ext cx="15959" cy="4612402"/>
          </a:xfrm>
          <a:prstGeom prst="line">
            <a:avLst/>
          </a:prstGeom>
          <a:ln w="254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29">
            <a:extLst>
              <a:ext uri="{FF2B5EF4-FFF2-40B4-BE49-F238E27FC236}">
                <a16:creationId xmlns:a16="http://schemas.microsoft.com/office/drawing/2014/main" id="{DC810100-39C0-4DC2-AA1B-B9C38F9018BA}"/>
              </a:ext>
            </a:extLst>
          </p:cNvPr>
          <p:cNvCxnSpPr/>
          <p:nvPr/>
        </p:nvCxnSpPr>
        <p:spPr>
          <a:xfrm>
            <a:off x="6357471" y="4428349"/>
            <a:ext cx="23837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29">
            <a:extLst>
              <a:ext uri="{FF2B5EF4-FFF2-40B4-BE49-F238E27FC236}">
                <a16:creationId xmlns:a16="http://schemas.microsoft.com/office/drawing/2014/main" id="{56C9E85C-C330-46BD-AAD4-6BD7FBF2C513}"/>
              </a:ext>
            </a:extLst>
          </p:cNvPr>
          <p:cNvCxnSpPr/>
          <p:nvPr/>
        </p:nvCxnSpPr>
        <p:spPr>
          <a:xfrm>
            <a:off x="6357471" y="2689790"/>
            <a:ext cx="23837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17">
            <a:extLst>
              <a:ext uri="{FF2B5EF4-FFF2-40B4-BE49-F238E27FC236}">
                <a16:creationId xmlns:a16="http://schemas.microsoft.com/office/drawing/2014/main" id="{58F72841-2EAE-407C-9F38-C07E8918766E}"/>
              </a:ext>
            </a:extLst>
          </p:cNvPr>
          <p:cNvCxnSpPr/>
          <p:nvPr/>
        </p:nvCxnSpPr>
        <p:spPr>
          <a:xfrm>
            <a:off x="8940062" y="3901826"/>
            <a:ext cx="274691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17">
            <a:extLst>
              <a:ext uri="{FF2B5EF4-FFF2-40B4-BE49-F238E27FC236}">
                <a16:creationId xmlns:a16="http://schemas.microsoft.com/office/drawing/2014/main" id="{FE0BFDE9-CC25-4C8B-A26D-7C101BC93820}"/>
              </a:ext>
            </a:extLst>
          </p:cNvPr>
          <p:cNvCxnSpPr>
            <a:cxnSpLocks/>
          </p:cNvCxnSpPr>
          <p:nvPr/>
        </p:nvCxnSpPr>
        <p:spPr>
          <a:xfrm>
            <a:off x="567845" y="6010967"/>
            <a:ext cx="1108287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Grafik 37" descr="Abschlusshut mit einfarbiger Füllung">
            <a:extLst>
              <a:ext uri="{FF2B5EF4-FFF2-40B4-BE49-F238E27FC236}">
                <a16:creationId xmlns:a16="http://schemas.microsoft.com/office/drawing/2014/main" id="{BBA88C46-0516-42DE-9E63-2C6BB3E30B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56319" y="13231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7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D9A229-ACC9-4940-8361-71B5DE47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>
                <a:ea typeface="+mj-lt"/>
                <a:cs typeface="+mj-lt"/>
              </a:rPr>
              <a:t>Inhalt 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D627C2-F781-48FD-8F33-9F46D749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78A6-E485-4236-9818-2FDED6E07802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894F0C-45B2-44F2-A288-D9832E08C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0E026C-7E66-487A-AC62-40198E60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dirty="0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044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4A634-06D4-46B1-8BFA-3C9E2666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ASP.NET Core MVC vs. </a:t>
            </a:r>
            <a:r>
              <a:rPr lang="de-CH" err="1"/>
              <a:t>Blazor</a:t>
            </a:r>
            <a:r>
              <a:rPr lang="de-CH"/>
              <a:t> Server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9F06CE4-B3E1-4310-92BF-C0AFA9AD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3A7769-89A0-4B0F-BCFD-8BD450CE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330AEB-21F9-4DCE-89E4-00E0C756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7</a:t>
            </a:fld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567A8F6-CB67-47A8-9645-379F192F69EB}"/>
              </a:ext>
            </a:extLst>
          </p:cNvPr>
          <p:cNvSpPr txBox="1"/>
          <p:nvPr/>
        </p:nvSpPr>
        <p:spPr>
          <a:xfrm>
            <a:off x="482461" y="1608463"/>
            <a:ext cx="3142088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de-CH" sz="2000"/>
          </a:p>
          <a:p>
            <a:pPr algn="l"/>
            <a:endParaRPr lang="de-CH" sz="2000"/>
          </a:p>
          <a:p>
            <a:pPr algn="l"/>
            <a:endParaRPr lang="de-CH" sz="2000"/>
          </a:p>
          <a:p>
            <a:pPr algn="l"/>
            <a:endParaRPr lang="de-CH" sz="2000"/>
          </a:p>
          <a:p>
            <a:r>
              <a:rPr lang="de-CH" sz="2000"/>
              <a:t>ASP.NET Core MVC</a:t>
            </a:r>
          </a:p>
          <a:p>
            <a:pPr algn="l"/>
            <a:endParaRPr lang="de-CH" sz="2000"/>
          </a:p>
          <a:p>
            <a:pPr algn="l"/>
            <a:endParaRPr lang="de-CH" sz="200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6810A61-C7A8-4C81-B20E-20B0C894127A}"/>
              </a:ext>
            </a:extLst>
          </p:cNvPr>
          <p:cNvSpPr txBox="1"/>
          <p:nvPr/>
        </p:nvSpPr>
        <p:spPr>
          <a:xfrm>
            <a:off x="482461" y="4351589"/>
            <a:ext cx="3142088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de-CH" sz="2000"/>
          </a:p>
          <a:p>
            <a:pPr algn="l"/>
            <a:endParaRPr lang="de-CH" sz="2000"/>
          </a:p>
          <a:p>
            <a:pPr algn="l"/>
            <a:r>
              <a:rPr lang="de-CH" sz="2000" err="1"/>
              <a:t>Blazor</a:t>
            </a:r>
            <a:r>
              <a:rPr lang="de-CH" sz="2000"/>
              <a:t> Server</a:t>
            </a:r>
          </a:p>
          <a:p>
            <a:pPr algn="l"/>
            <a:endParaRPr lang="de-CH" sz="2000"/>
          </a:p>
          <a:p>
            <a:pPr algn="l"/>
            <a:endParaRPr lang="de-CH" sz="200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7E93E69-D25E-4954-941D-7D8990D43F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3" b="92450"/>
          <a:stretch/>
        </p:blipFill>
        <p:spPr>
          <a:xfrm>
            <a:off x="3778786" y="1544963"/>
            <a:ext cx="7930755" cy="651078"/>
          </a:xfrm>
          <a:prstGeom prst="rect">
            <a:avLst/>
          </a:prstGeom>
        </p:spPr>
      </p:pic>
      <p:pic>
        <p:nvPicPr>
          <p:cNvPr id="15" name="Inhaltsplatzhalter 7">
            <a:extLst>
              <a:ext uri="{FF2B5EF4-FFF2-40B4-BE49-F238E27FC236}">
                <a16:creationId xmlns:a16="http://schemas.microsoft.com/office/drawing/2014/main" id="{3026BCAB-229C-4EEA-86D6-9D70FFDCAC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4" t="146" b="93986"/>
          <a:stretch/>
        </p:blipFill>
        <p:spPr>
          <a:xfrm>
            <a:off x="3778784" y="1607876"/>
            <a:ext cx="7930756" cy="510752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7FFC4855-C37A-4602-B115-EA5AD5CA5992}"/>
              </a:ext>
            </a:extLst>
          </p:cNvPr>
          <p:cNvSpPr/>
          <p:nvPr/>
        </p:nvSpPr>
        <p:spPr>
          <a:xfrm>
            <a:off x="3844031" y="2306788"/>
            <a:ext cx="3275857" cy="1534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HTML-DOM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CSS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JavaScript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D4E5CFE-8E39-419D-9AEC-0E877E8353E7}"/>
              </a:ext>
            </a:extLst>
          </p:cNvPr>
          <p:cNvSpPr/>
          <p:nvPr/>
        </p:nvSpPr>
        <p:spPr>
          <a:xfrm>
            <a:off x="8124549" y="2308376"/>
            <a:ext cx="2067017" cy="7138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51EBCF3-E84A-40B2-A895-913E18B06B33}"/>
              </a:ext>
            </a:extLst>
          </p:cNvPr>
          <p:cNvSpPr/>
          <p:nvPr/>
        </p:nvSpPr>
        <p:spPr>
          <a:xfrm>
            <a:off x="8124548" y="3022242"/>
            <a:ext cx="2067017" cy="8261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Razor-Syntax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56B8EF6-C677-4497-BFD8-4337791CD723}"/>
              </a:ext>
            </a:extLst>
          </p:cNvPr>
          <p:cNvSpPr/>
          <p:nvPr/>
        </p:nvSpPr>
        <p:spPr>
          <a:xfrm>
            <a:off x="10191565" y="2304186"/>
            <a:ext cx="1517975" cy="154425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Logik &amp; Daten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9DD0571-2DAA-43CE-881E-2E4D25AFB843}"/>
              </a:ext>
            </a:extLst>
          </p:cNvPr>
          <p:cNvSpPr/>
          <p:nvPr/>
        </p:nvSpPr>
        <p:spPr>
          <a:xfrm>
            <a:off x="3844031" y="4350205"/>
            <a:ext cx="3275860" cy="15402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HTML-DOM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CSS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JavaScript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56A8742-6A85-468C-B77B-5B1645F1DCAE}"/>
              </a:ext>
            </a:extLst>
          </p:cNvPr>
          <p:cNvSpPr/>
          <p:nvPr/>
        </p:nvSpPr>
        <p:spPr>
          <a:xfrm>
            <a:off x="6370395" y="4784225"/>
            <a:ext cx="688018" cy="9317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err="1">
                <a:solidFill>
                  <a:schemeClr val="tx1"/>
                </a:solidFill>
              </a:rPr>
              <a:t>blazor</a:t>
            </a:r>
            <a:r>
              <a:rPr lang="de-CH" sz="120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de-CH" sz="1200" err="1">
                <a:solidFill>
                  <a:schemeClr val="tx1"/>
                </a:solidFill>
              </a:rPr>
              <a:t>server</a:t>
            </a:r>
            <a:r>
              <a:rPr lang="de-CH" sz="1200">
                <a:solidFill>
                  <a:schemeClr val="tx1"/>
                </a:solidFill>
              </a:rPr>
              <a:t>. </a:t>
            </a:r>
            <a:r>
              <a:rPr lang="de-CH" sz="1200" err="1">
                <a:solidFill>
                  <a:schemeClr val="tx1"/>
                </a:solidFill>
              </a:rPr>
              <a:t>js</a:t>
            </a:r>
            <a:endParaRPr lang="de-CH" sz="1200">
              <a:solidFill>
                <a:schemeClr val="tx1"/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726BF07C-A626-480F-8E0C-5F510F1FF97F}"/>
              </a:ext>
            </a:extLst>
          </p:cNvPr>
          <p:cNvSpPr/>
          <p:nvPr/>
        </p:nvSpPr>
        <p:spPr>
          <a:xfrm>
            <a:off x="8124548" y="4350205"/>
            <a:ext cx="2067017" cy="7237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37036830-8B5C-41C6-AE23-0D9706777770}"/>
              </a:ext>
            </a:extLst>
          </p:cNvPr>
          <p:cNvSpPr/>
          <p:nvPr/>
        </p:nvSpPr>
        <p:spPr>
          <a:xfrm>
            <a:off x="10191566" y="4350205"/>
            <a:ext cx="1517974" cy="15534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Logik &amp; Daten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CCE7DE35-AF7D-4E8C-B6AD-37B3F996637C}"/>
              </a:ext>
            </a:extLst>
          </p:cNvPr>
          <p:cNvSpPr/>
          <p:nvPr/>
        </p:nvSpPr>
        <p:spPr>
          <a:xfrm>
            <a:off x="8975324" y="5073920"/>
            <a:ext cx="1216241" cy="8261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Razor-Syntax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6A318437-8365-4C4D-BBF9-480D9F0872A1}"/>
              </a:ext>
            </a:extLst>
          </p:cNvPr>
          <p:cNvSpPr/>
          <p:nvPr/>
        </p:nvSpPr>
        <p:spPr>
          <a:xfrm>
            <a:off x="8123069" y="5073920"/>
            <a:ext cx="852255" cy="8303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Virtual DOM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083A971A-C3A2-4C78-8336-4DF4180D6448}"/>
              </a:ext>
            </a:extLst>
          </p:cNvPr>
          <p:cNvSpPr txBox="1"/>
          <p:nvPr/>
        </p:nvSpPr>
        <p:spPr>
          <a:xfrm>
            <a:off x="7120572" y="4442347"/>
            <a:ext cx="1001814" cy="43088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de-CH" sz="1400" err="1">
                <a:solidFill>
                  <a:schemeClr val="tx2"/>
                </a:solidFill>
              </a:rPr>
              <a:t>SignalR</a:t>
            </a:r>
            <a:endParaRPr lang="de-CH" sz="1400">
              <a:solidFill>
                <a:schemeClr val="tx2"/>
              </a:solidFill>
            </a:endParaRPr>
          </a:p>
          <a:p>
            <a:pPr algn="ctr"/>
            <a:r>
              <a:rPr lang="de-CH" sz="1400">
                <a:solidFill>
                  <a:schemeClr val="tx2"/>
                </a:solidFill>
              </a:rPr>
              <a:t>(Websocket)</a:t>
            </a:r>
            <a:endParaRPr lang="de-CH" sz="1400">
              <a:solidFill>
                <a:schemeClr val="tx2"/>
              </a:solidFill>
              <a:cs typeface="Arial"/>
            </a:endParaRP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04B44D8F-F281-45C9-A58B-47F2B1E23A85}"/>
              </a:ext>
            </a:extLst>
          </p:cNvPr>
          <p:cNvGrpSpPr/>
          <p:nvPr/>
        </p:nvGrpSpPr>
        <p:grpSpPr>
          <a:xfrm>
            <a:off x="8122705" y="2304910"/>
            <a:ext cx="346674" cy="346674"/>
            <a:chOff x="8123069" y="2305021"/>
            <a:chExt cx="346674" cy="346674"/>
          </a:xfrm>
        </p:grpSpPr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80005F6E-16C9-4369-8600-150E7CB45F2B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6C13708C-EFA5-4F2B-B0C1-A6C7EB40566F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6EBC28E9-DDB5-4288-814E-0581DBEF33F9}"/>
              </a:ext>
            </a:extLst>
          </p:cNvPr>
          <p:cNvGrpSpPr/>
          <p:nvPr/>
        </p:nvGrpSpPr>
        <p:grpSpPr>
          <a:xfrm>
            <a:off x="10193410" y="2309215"/>
            <a:ext cx="346674" cy="346674"/>
            <a:chOff x="8123069" y="2305021"/>
            <a:chExt cx="346674" cy="346674"/>
          </a:xfrm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9A08ED20-0FE0-40F8-ADA1-DB515BC3ADB7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CCDFC3BF-CB28-4E12-B15F-0B40104D5058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C6204041-7A64-43DB-9B21-A494CDEA6033}"/>
              </a:ext>
            </a:extLst>
          </p:cNvPr>
          <p:cNvGrpSpPr/>
          <p:nvPr/>
        </p:nvGrpSpPr>
        <p:grpSpPr>
          <a:xfrm>
            <a:off x="10191565" y="4347061"/>
            <a:ext cx="346674" cy="346674"/>
            <a:chOff x="8123069" y="2305021"/>
            <a:chExt cx="346674" cy="346674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857DD4BC-5F77-4E0A-8CAD-68026191995E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B0CA8B87-53B6-4653-9076-B5777CB8B587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6A1E53FF-DE02-4868-B137-5728C772C1E3}"/>
              </a:ext>
            </a:extLst>
          </p:cNvPr>
          <p:cNvGrpSpPr/>
          <p:nvPr/>
        </p:nvGrpSpPr>
        <p:grpSpPr>
          <a:xfrm>
            <a:off x="8126092" y="4346015"/>
            <a:ext cx="346674" cy="346674"/>
            <a:chOff x="8123069" y="2305021"/>
            <a:chExt cx="346674" cy="346674"/>
          </a:xfrm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B9F87D39-BE76-4B64-B56A-7E7FD108FEB1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02F896CF-BD57-4B6A-A8A1-276E6ACB0CC1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sp>
        <p:nvSpPr>
          <p:cNvPr id="39" name="Pfeil: nach rechts 38">
            <a:extLst>
              <a:ext uri="{FF2B5EF4-FFF2-40B4-BE49-F238E27FC236}">
                <a16:creationId xmlns:a16="http://schemas.microsoft.com/office/drawing/2014/main" id="{CCB5B30A-C6BA-4482-A5FB-A6927AE144B1}"/>
              </a:ext>
            </a:extLst>
          </p:cNvPr>
          <p:cNvSpPr/>
          <p:nvPr/>
        </p:nvSpPr>
        <p:spPr>
          <a:xfrm>
            <a:off x="7361580" y="4923107"/>
            <a:ext cx="761488" cy="303251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40" name="Pfeil: nach links 39">
            <a:extLst>
              <a:ext uri="{FF2B5EF4-FFF2-40B4-BE49-F238E27FC236}">
                <a16:creationId xmlns:a16="http://schemas.microsoft.com/office/drawing/2014/main" id="{AA2ED4E1-5111-4C8C-9929-686B19B4DF92}"/>
              </a:ext>
            </a:extLst>
          </p:cNvPr>
          <p:cNvSpPr/>
          <p:nvPr/>
        </p:nvSpPr>
        <p:spPr>
          <a:xfrm>
            <a:off x="7131363" y="4923107"/>
            <a:ext cx="736366" cy="301626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41" name="Pfeil: nach rechts 40">
            <a:extLst>
              <a:ext uri="{FF2B5EF4-FFF2-40B4-BE49-F238E27FC236}">
                <a16:creationId xmlns:a16="http://schemas.microsoft.com/office/drawing/2014/main" id="{5C94449C-8575-49F1-90C6-AD4984DD311A}"/>
              </a:ext>
            </a:extLst>
          </p:cNvPr>
          <p:cNvSpPr/>
          <p:nvPr/>
        </p:nvSpPr>
        <p:spPr>
          <a:xfrm>
            <a:off x="7118410" y="2589014"/>
            <a:ext cx="1004657" cy="3016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42" name="Pfeil: nach links 41">
            <a:extLst>
              <a:ext uri="{FF2B5EF4-FFF2-40B4-BE49-F238E27FC236}">
                <a16:creationId xmlns:a16="http://schemas.microsoft.com/office/drawing/2014/main" id="{42D8794C-810C-467B-9C3B-4A56231FCC54}"/>
              </a:ext>
            </a:extLst>
          </p:cNvPr>
          <p:cNvSpPr/>
          <p:nvPr/>
        </p:nvSpPr>
        <p:spPr>
          <a:xfrm>
            <a:off x="7118411" y="3280836"/>
            <a:ext cx="1004657" cy="301626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FE6C04BE-B7C7-46AA-AC49-0C06BBE0A7C0}"/>
              </a:ext>
            </a:extLst>
          </p:cNvPr>
          <p:cNvSpPr txBox="1"/>
          <p:nvPr/>
        </p:nvSpPr>
        <p:spPr>
          <a:xfrm>
            <a:off x="7399652" y="2966155"/>
            <a:ext cx="46807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CH" sz="1400">
                <a:solidFill>
                  <a:schemeClr val="tx2"/>
                </a:solidFill>
              </a:rPr>
              <a:t>HTTP</a:t>
            </a:r>
          </a:p>
        </p:txBody>
      </p:sp>
    </p:spTree>
    <p:extLst>
      <p:ext uri="{BB962C8B-B14F-4D97-AF65-F5344CB8AC3E}">
        <p14:creationId xmlns:p14="http://schemas.microsoft.com/office/powerpoint/2010/main" val="296656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4A634-06D4-46B1-8BFA-3C9E2666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JS-Framework vs. </a:t>
            </a:r>
            <a:r>
              <a:rPr lang="de-CH" err="1"/>
              <a:t>Blazor</a:t>
            </a:r>
            <a:r>
              <a:rPr lang="de-CH"/>
              <a:t> </a:t>
            </a:r>
            <a:r>
              <a:rPr lang="de-CH" err="1"/>
              <a:t>WebAssembly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9F06CE4-B3E1-4310-92BF-C0AFA9AD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3A7769-89A0-4B0F-BCFD-8BD450CE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330AEB-21F9-4DCE-89E4-00E0C756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8</a:t>
            </a:fld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567A8F6-CB67-47A8-9645-379F192F69EB}"/>
              </a:ext>
            </a:extLst>
          </p:cNvPr>
          <p:cNvSpPr txBox="1"/>
          <p:nvPr/>
        </p:nvSpPr>
        <p:spPr>
          <a:xfrm>
            <a:off x="482461" y="4352975"/>
            <a:ext cx="3142088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de-CH" sz="2000"/>
          </a:p>
          <a:p>
            <a:pPr algn="l"/>
            <a:endParaRPr lang="de-CH" sz="2000"/>
          </a:p>
          <a:p>
            <a:pPr algn="l"/>
            <a:r>
              <a:rPr lang="de-CH" sz="2000" err="1"/>
              <a:t>Blazor</a:t>
            </a:r>
            <a:r>
              <a:rPr lang="de-CH" sz="2000"/>
              <a:t> </a:t>
            </a:r>
            <a:r>
              <a:rPr lang="de-CH" sz="2000" err="1"/>
              <a:t>WebAssembly</a:t>
            </a:r>
            <a:endParaRPr lang="de-CH" sz="2000"/>
          </a:p>
          <a:p>
            <a:pPr algn="l"/>
            <a:endParaRPr lang="de-CH" sz="2000"/>
          </a:p>
          <a:p>
            <a:pPr algn="l"/>
            <a:endParaRPr lang="de-CH" sz="200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8E867D-C9BB-413C-927F-2CD09CD77645}"/>
              </a:ext>
            </a:extLst>
          </p:cNvPr>
          <p:cNvSpPr txBox="1"/>
          <p:nvPr/>
        </p:nvSpPr>
        <p:spPr>
          <a:xfrm>
            <a:off x="482461" y="1608463"/>
            <a:ext cx="3142088" cy="246221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endParaRPr lang="de-CH" sz="2000"/>
          </a:p>
          <a:p>
            <a:pPr algn="l"/>
            <a:endParaRPr lang="de-CH" sz="2000"/>
          </a:p>
          <a:p>
            <a:pPr algn="l"/>
            <a:endParaRPr lang="de-CH" sz="2000"/>
          </a:p>
          <a:p>
            <a:endParaRPr lang="de-CH" sz="2000"/>
          </a:p>
          <a:p>
            <a:r>
              <a:rPr lang="de-CH" sz="2000"/>
              <a:t>JS-Framework</a:t>
            </a:r>
          </a:p>
          <a:p>
            <a:r>
              <a:rPr lang="de-CH" sz="2000"/>
              <a:t>(Angular, </a:t>
            </a:r>
            <a:r>
              <a:rPr lang="de-CH" sz="2000" err="1"/>
              <a:t>React</a:t>
            </a:r>
            <a:r>
              <a:rPr lang="de-CH" sz="2000"/>
              <a:t> etc.)</a:t>
            </a:r>
            <a:endParaRPr lang="de-CH" sz="2000">
              <a:cs typeface="Arial"/>
            </a:endParaRPr>
          </a:p>
          <a:p>
            <a:pPr algn="l"/>
            <a:endParaRPr lang="de-CH" sz="2000"/>
          </a:p>
          <a:p>
            <a:pPr algn="l"/>
            <a:endParaRPr lang="de-CH" sz="200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84BFB80-F04D-404C-B861-687EBAFF8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3" b="92450"/>
          <a:stretch/>
        </p:blipFill>
        <p:spPr>
          <a:xfrm>
            <a:off x="3774092" y="1598189"/>
            <a:ext cx="7933020" cy="65126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D3960353-B019-44A2-A5A0-952B40C41796}"/>
              </a:ext>
            </a:extLst>
          </p:cNvPr>
          <p:cNvSpPr/>
          <p:nvPr/>
        </p:nvSpPr>
        <p:spPr>
          <a:xfrm>
            <a:off x="3844031" y="2306788"/>
            <a:ext cx="3275857" cy="1534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HTML-DOM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CSS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JavaScript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ABE2369-C075-4EF3-AA49-DA6F8DE59C52}"/>
              </a:ext>
            </a:extLst>
          </p:cNvPr>
          <p:cNvSpPr/>
          <p:nvPr/>
        </p:nvSpPr>
        <p:spPr>
          <a:xfrm>
            <a:off x="8124549" y="2308376"/>
            <a:ext cx="2067017" cy="15400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Web API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4E6C020-791E-4893-8B15-AFD5BC91BAED}"/>
              </a:ext>
            </a:extLst>
          </p:cNvPr>
          <p:cNvSpPr/>
          <p:nvPr/>
        </p:nvSpPr>
        <p:spPr>
          <a:xfrm>
            <a:off x="10191565" y="2304186"/>
            <a:ext cx="1517975" cy="154425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Logik &amp; Daten</a:t>
            </a:r>
          </a:p>
        </p:txBody>
      </p:sp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66B990B4-9485-4522-8C38-95591C158EB2}"/>
              </a:ext>
            </a:extLst>
          </p:cNvPr>
          <p:cNvSpPr/>
          <p:nvPr/>
        </p:nvSpPr>
        <p:spPr>
          <a:xfrm>
            <a:off x="7119150" y="2551672"/>
            <a:ext cx="1004657" cy="3016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18" name="Pfeil: nach links 17">
            <a:extLst>
              <a:ext uri="{FF2B5EF4-FFF2-40B4-BE49-F238E27FC236}">
                <a16:creationId xmlns:a16="http://schemas.microsoft.com/office/drawing/2014/main" id="{DFC4799B-50B6-407F-97A3-5108E3EA14C3}"/>
              </a:ext>
            </a:extLst>
          </p:cNvPr>
          <p:cNvSpPr/>
          <p:nvPr/>
        </p:nvSpPr>
        <p:spPr>
          <a:xfrm>
            <a:off x="7131360" y="3250786"/>
            <a:ext cx="1004657" cy="301626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FDFF5446-5238-472F-8F7D-856F5267D2D6}"/>
              </a:ext>
            </a:extLst>
          </p:cNvPr>
          <p:cNvGrpSpPr/>
          <p:nvPr/>
        </p:nvGrpSpPr>
        <p:grpSpPr>
          <a:xfrm>
            <a:off x="8123069" y="2305021"/>
            <a:ext cx="346674" cy="346674"/>
            <a:chOff x="8123069" y="2305021"/>
            <a:chExt cx="346674" cy="346674"/>
          </a:xfrm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2D9593B6-8849-4C19-B7DF-EDD51ED0CA99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F18CCA7C-3CA0-402C-92C6-E97089807038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FC09A35-7D73-4A45-B0B8-36FE7D3F52AB}"/>
              </a:ext>
            </a:extLst>
          </p:cNvPr>
          <p:cNvGrpSpPr/>
          <p:nvPr/>
        </p:nvGrpSpPr>
        <p:grpSpPr>
          <a:xfrm>
            <a:off x="10193410" y="2309215"/>
            <a:ext cx="346674" cy="346674"/>
            <a:chOff x="8123069" y="2305021"/>
            <a:chExt cx="346674" cy="346674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2CE22969-7D0E-4460-8AB8-3A91F2069ED4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966F0E55-AB88-49D3-A311-C7F38BC73FEA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sp>
        <p:nvSpPr>
          <p:cNvPr id="25" name="Rechteck 24">
            <a:extLst>
              <a:ext uri="{FF2B5EF4-FFF2-40B4-BE49-F238E27FC236}">
                <a16:creationId xmlns:a16="http://schemas.microsoft.com/office/drawing/2014/main" id="{DD3D8267-05B1-4EAE-8302-BB5EB43DFCF4}"/>
              </a:ext>
            </a:extLst>
          </p:cNvPr>
          <p:cNvSpPr/>
          <p:nvPr/>
        </p:nvSpPr>
        <p:spPr>
          <a:xfrm>
            <a:off x="3844032" y="4278500"/>
            <a:ext cx="1224874" cy="15590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  <a:p>
            <a:pPr algn="ctr"/>
            <a:endParaRPr lang="de-CH" sz="1400">
              <a:solidFill>
                <a:schemeClr val="tx1"/>
              </a:solidFill>
            </a:endParaRPr>
          </a:p>
          <a:p>
            <a:pPr algn="ctr"/>
            <a:r>
              <a:rPr lang="de-CH" sz="1400">
                <a:solidFill>
                  <a:schemeClr val="tx1"/>
                </a:solidFill>
              </a:rPr>
              <a:t>HTML-DOM</a:t>
            </a:r>
          </a:p>
          <a:p>
            <a:pPr algn="ctr"/>
            <a:r>
              <a:rPr lang="de-CH" sz="1400">
                <a:solidFill>
                  <a:schemeClr val="tx1"/>
                </a:solidFill>
              </a:rPr>
              <a:t>CSS</a:t>
            </a:r>
          </a:p>
          <a:p>
            <a:pPr algn="ctr"/>
            <a:r>
              <a:rPr lang="de-CH" sz="1400">
                <a:solidFill>
                  <a:schemeClr val="tx1"/>
                </a:solidFill>
              </a:rPr>
              <a:t>JavaScript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CA8BF3A7-8445-4C84-982F-77FF1351D53D}"/>
              </a:ext>
            </a:extLst>
          </p:cNvPr>
          <p:cNvSpPr/>
          <p:nvPr/>
        </p:nvSpPr>
        <p:spPr>
          <a:xfrm>
            <a:off x="8124549" y="4287560"/>
            <a:ext cx="2067017" cy="15400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Web API</a:t>
            </a:r>
          </a:p>
          <a:p>
            <a:pPr algn="ctr"/>
            <a:r>
              <a:rPr lang="de-CH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13A96C10-8636-426F-A4D7-7D9FEEBF4BC0}"/>
              </a:ext>
            </a:extLst>
          </p:cNvPr>
          <p:cNvSpPr/>
          <p:nvPr/>
        </p:nvSpPr>
        <p:spPr>
          <a:xfrm>
            <a:off x="10191565" y="4283370"/>
            <a:ext cx="1517975" cy="154425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Logik &amp; Daten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AA4B0573-9E16-450E-886E-6FA2D499C16C}"/>
              </a:ext>
            </a:extLst>
          </p:cNvPr>
          <p:cNvGrpSpPr/>
          <p:nvPr/>
        </p:nvGrpSpPr>
        <p:grpSpPr>
          <a:xfrm>
            <a:off x="8123069" y="4284205"/>
            <a:ext cx="346674" cy="346674"/>
            <a:chOff x="8123069" y="2305021"/>
            <a:chExt cx="346674" cy="346674"/>
          </a:xfrm>
        </p:grpSpPr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4220EE01-E08C-43E1-8F11-73BBA49BB672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B041D27C-B332-4197-896F-9CBEB6C014EC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922517BB-8FDC-4309-98A8-CF441685B57D}"/>
              </a:ext>
            </a:extLst>
          </p:cNvPr>
          <p:cNvGrpSpPr/>
          <p:nvPr/>
        </p:nvGrpSpPr>
        <p:grpSpPr>
          <a:xfrm>
            <a:off x="10193410" y="4288399"/>
            <a:ext cx="346674" cy="346674"/>
            <a:chOff x="8123069" y="2305021"/>
            <a:chExt cx="346674" cy="346674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F7FF5AA3-C9EB-4A4D-9F6E-3C5F6880AAED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03D0F3D2-C3B7-4F42-BC40-2239A38207EC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CH">
                  <a:solidFill>
                    <a:schemeClr val="bg1"/>
                  </a:solidFill>
                </a:rPr>
                <a:t>C#</a:t>
              </a: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60D65E41-9310-4D08-A318-5F96C8971500}"/>
              </a:ext>
            </a:extLst>
          </p:cNvPr>
          <p:cNvSpPr/>
          <p:nvPr/>
        </p:nvSpPr>
        <p:spPr>
          <a:xfrm>
            <a:off x="5718334" y="4285973"/>
            <a:ext cx="886764" cy="52570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000">
              <a:solidFill>
                <a:schemeClr val="tx1"/>
              </a:solidFill>
            </a:endParaRPr>
          </a:p>
          <a:p>
            <a:pPr algn="ctr"/>
            <a:r>
              <a:rPr lang="de-CH" sz="1050" err="1">
                <a:solidFill>
                  <a:schemeClr val="tx1"/>
                </a:solidFill>
              </a:rPr>
              <a:t>Component</a:t>
            </a:r>
            <a:endParaRPr lang="de-CH" sz="1000">
              <a:solidFill>
                <a:schemeClr val="tx1"/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CBC81A8D-2CFF-4985-A729-7B9BAA1D1F44}"/>
              </a:ext>
            </a:extLst>
          </p:cNvPr>
          <p:cNvSpPr/>
          <p:nvPr/>
        </p:nvSpPr>
        <p:spPr>
          <a:xfrm>
            <a:off x="6598709" y="4285972"/>
            <a:ext cx="544922" cy="10476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>
                <a:solidFill>
                  <a:schemeClr val="tx1"/>
                </a:solidFill>
              </a:rPr>
              <a:t>Logik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0EF6D77-4E40-41EB-B563-6DFE42303F00}"/>
              </a:ext>
            </a:extLst>
          </p:cNvPr>
          <p:cNvSpPr/>
          <p:nvPr/>
        </p:nvSpPr>
        <p:spPr>
          <a:xfrm>
            <a:off x="5718334" y="4807916"/>
            <a:ext cx="886765" cy="53338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>
                <a:solidFill>
                  <a:schemeClr val="tx1"/>
                </a:solidFill>
              </a:rPr>
              <a:t>Razor-Syntax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C67BF89A-F8B3-4D14-AC0A-3314C3646BFD}"/>
              </a:ext>
            </a:extLst>
          </p:cNvPr>
          <p:cNvSpPr/>
          <p:nvPr/>
        </p:nvSpPr>
        <p:spPr>
          <a:xfrm>
            <a:off x="5043045" y="4278501"/>
            <a:ext cx="675290" cy="106280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>
                <a:solidFill>
                  <a:schemeClr val="tx1"/>
                </a:solidFill>
              </a:rPr>
              <a:t>Virtual DOM</a:t>
            </a:r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F450CC2-B937-42A4-B3DA-40B9145A349C}"/>
              </a:ext>
            </a:extLst>
          </p:cNvPr>
          <p:cNvGrpSpPr/>
          <p:nvPr/>
        </p:nvGrpSpPr>
        <p:grpSpPr>
          <a:xfrm>
            <a:off x="5711631" y="4282803"/>
            <a:ext cx="262260" cy="262260"/>
            <a:chOff x="8123069" y="2305021"/>
            <a:chExt cx="346674" cy="346674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3F7B4483-E576-4A89-B299-5FB974620532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DABE6916-0631-4BAB-B787-500D7E2214D8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441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CH" sz="1200">
                  <a:solidFill>
                    <a:schemeClr val="bg1"/>
                  </a:solidFill>
                </a:rPr>
                <a:t>C#</a:t>
              </a:r>
            </a:p>
          </p:txBody>
        </p:sp>
      </p:grpSp>
      <p:sp>
        <p:nvSpPr>
          <p:cNvPr id="41" name="Rechteck 40">
            <a:extLst>
              <a:ext uri="{FF2B5EF4-FFF2-40B4-BE49-F238E27FC236}">
                <a16:creationId xmlns:a16="http://schemas.microsoft.com/office/drawing/2014/main" id="{5649686E-D96F-4ED4-9CA9-5E2C8AEE5491}"/>
              </a:ext>
            </a:extLst>
          </p:cNvPr>
          <p:cNvSpPr/>
          <p:nvPr/>
        </p:nvSpPr>
        <p:spPr>
          <a:xfrm>
            <a:off x="5046251" y="5333622"/>
            <a:ext cx="2097380" cy="24220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>
                <a:solidFill>
                  <a:schemeClr val="bg1"/>
                </a:solidFill>
              </a:rPr>
              <a:t>.NET </a:t>
            </a:r>
            <a:r>
              <a:rPr lang="de-CH" sz="1200" err="1">
                <a:solidFill>
                  <a:schemeClr val="bg1"/>
                </a:solidFill>
              </a:rPr>
              <a:t>Runtime</a:t>
            </a:r>
            <a:endParaRPr lang="de-CH" sz="1200">
              <a:solidFill>
                <a:schemeClr val="bg1"/>
              </a:solidFill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0BB15123-8772-4121-BA8E-10A28D6A2895}"/>
              </a:ext>
            </a:extLst>
          </p:cNvPr>
          <p:cNvSpPr/>
          <p:nvPr/>
        </p:nvSpPr>
        <p:spPr>
          <a:xfrm>
            <a:off x="5043045" y="5575828"/>
            <a:ext cx="2097380" cy="2617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err="1">
                <a:solidFill>
                  <a:schemeClr val="tx1"/>
                </a:solidFill>
              </a:rPr>
              <a:t>WebAssembly</a:t>
            </a:r>
            <a:endParaRPr lang="de-CH" sz="1200">
              <a:solidFill>
                <a:schemeClr val="tx1"/>
              </a:solidFill>
            </a:endParaRP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93F39772-7168-4213-9342-8A98D78A1A11}"/>
              </a:ext>
            </a:extLst>
          </p:cNvPr>
          <p:cNvGrpSpPr/>
          <p:nvPr/>
        </p:nvGrpSpPr>
        <p:grpSpPr>
          <a:xfrm>
            <a:off x="6601746" y="4285971"/>
            <a:ext cx="262260" cy="262260"/>
            <a:chOff x="8123069" y="2305021"/>
            <a:chExt cx="346674" cy="346674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3CBFBEAC-10AE-4961-80B4-0E0F4363C722}"/>
                </a:ext>
              </a:extLst>
            </p:cNvPr>
            <p:cNvSpPr/>
            <p:nvPr/>
          </p:nvSpPr>
          <p:spPr>
            <a:xfrm>
              <a:off x="8123069" y="2305021"/>
              <a:ext cx="346674" cy="34667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bg1"/>
                </a:solidFill>
              </a:endParaRPr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31E97FD3-E390-4001-9D2B-A843DF051057}"/>
                </a:ext>
              </a:extLst>
            </p:cNvPr>
            <p:cNvSpPr txBox="1"/>
            <p:nvPr/>
          </p:nvSpPr>
          <p:spPr>
            <a:xfrm>
              <a:off x="8148929" y="2339858"/>
              <a:ext cx="294953" cy="2441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de-CH" sz="1200">
                  <a:solidFill>
                    <a:schemeClr val="bg1"/>
                  </a:solidFill>
                </a:rPr>
                <a:t>C#</a:t>
              </a:r>
            </a:p>
          </p:txBody>
        </p:sp>
      </p:grpSp>
      <p:sp>
        <p:nvSpPr>
          <p:cNvPr id="46" name="Rechteck 45">
            <a:extLst>
              <a:ext uri="{FF2B5EF4-FFF2-40B4-BE49-F238E27FC236}">
                <a16:creationId xmlns:a16="http://schemas.microsoft.com/office/drawing/2014/main" id="{4A5962B0-F211-435E-B9CC-12522C44F2F6}"/>
              </a:ext>
            </a:extLst>
          </p:cNvPr>
          <p:cNvSpPr/>
          <p:nvPr/>
        </p:nvSpPr>
        <p:spPr>
          <a:xfrm>
            <a:off x="6352217" y="2726894"/>
            <a:ext cx="688018" cy="9317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>
                <a:solidFill>
                  <a:schemeClr val="tx1"/>
                </a:solidFill>
              </a:rPr>
              <a:t>JS</a:t>
            </a:r>
          </a:p>
          <a:p>
            <a:pPr algn="ctr"/>
            <a:r>
              <a:rPr lang="de-CH" sz="1200">
                <a:solidFill>
                  <a:schemeClr val="tx1"/>
                </a:solidFill>
              </a:rPr>
              <a:t>App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3A63EA5-8EA6-4A19-8A45-E565EBBFEFFB}"/>
              </a:ext>
            </a:extLst>
          </p:cNvPr>
          <p:cNvSpPr txBox="1"/>
          <p:nvPr/>
        </p:nvSpPr>
        <p:spPr>
          <a:xfrm>
            <a:off x="7369995" y="2858433"/>
            <a:ext cx="52738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CH" sz="1400">
                <a:solidFill>
                  <a:schemeClr val="tx2"/>
                </a:solidFill>
              </a:rPr>
              <a:t>HTTP-</a:t>
            </a:r>
          </a:p>
          <a:p>
            <a:pPr algn="ctr"/>
            <a:r>
              <a:rPr lang="de-CH" sz="1400">
                <a:solidFill>
                  <a:schemeClr val="tx2"/>
                </a:solidFill>
              </a:rPr>
              <a:t>REST</a:t>
            </a:r>
          </a:p>
        </p:txBody>
      </p:sp>
      <p:sp>
        <p:nvSpPr>
          <p:cNvPr id="48" name="Pfeil: nach rechts 47">
            <a:extLst>
              <a:ext uri="{FF2B5EF4-FFF2-40B4-BE49-F238E27FC236}">
                <a16:creationId xmlns:a16="http://schemas.microsoft.com/office/drawing/2014/main" id="{BE199C85-502F-43D3-970C-4DCE4BD3297B}"/>
              </a:ext>
            </a:extLst>
          </p:cNvPr>
          <p:cNvSpPr/>
          <p:nvPr/>
        </p:nvSpPr>
        <p:spPr>
          <a:xfrm>
            <a:off x="7131360" y="4529532"/>
            <a:ext cx="1004657" cy="301625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49" name="Pfeil: nach links 48">
            <a:extLst>
              <a:ext uri="{FF2B5EF4-FFF2-40B4-BE49-F238E27FC236}">
                <a16:creationId xmlns:a16="http://schemas.microsoft.com/office/drawing/2014/main" id="{E5202103-DAF6-44E2-AF12-D5607B32E914}"/>
              </a:ext>
            </a:extLst>
          </p:cNvPr>
          <p:cNvSpPr/>
          <p:nvPr/>
        </p:nvSpPr>
        <p:spPr>
          <a:xfrm>
            <a:off x="7143570" y="5228646"/>
            <a:ext cx="1004657" cy="301626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bg1"/>
              </a:solidFill>
            </a:endParaRP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064E60E-3406-4D0E-AB27-BDC94E49F69E}"/>
              </a:ext>
            </a:extLst>
          </p:cNvPr>
          <p:cNvSpPr txBox="1"/>
          <p:nvPr/>
        </p:nvSpPr>
        <p:spPr>
          <a:xfrm>
            <a:off x="7382205" y="4836293"/>
            <a:ext cx="52738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CH" sz="1400">
                <a:solidFill>
                  <a:schemeClr val="tx2"/>
                </a:solidFill>
              </a:rPr>
              <a:t>HTTP-</a:t>
            </a:r>
          </a:p>
          <a:p>
            <a:pPr algn="ctr"/>
            <a:r>
              <a:rPr lang="de-CH" sz="1400">
                <a:solidFill>
                  <a:schemeClr val="tx2"/>
                </a:solidFill>
              </a:rPr>
              <a:t>REST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2D5DD047-AAC9-4611-B2E2-65DC544726BF}"/>
              </a:ext>
            </a:extLst>
          </p:cNvPr>
          <p:cNvSpPr/>
          <p:nvPr/>
        </p:nvSpPr>
        <p:spPr>
          <a:xfrm>
            <a:off x="4255379" y="4278500"/>
            <a:ext cx="774754" cy="5257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err="1">
                <a:solidFill>
                  <a:schemeClr val="tx1"/>
                </a:solidFill>
              </a:rPr>
              <a:t>blazor</a:t>
            </a:r>
            <a:r>
              <a:rPr lang="de-CH" sz="120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de-CH" sz="1200">
                <a:solidFill>
                  <a:schemeClr val="tx1"/>
                </a:solidFill>
              </a:rPr>
              <a:t>server.js</a:t>
            </a:r>
          </a:p>
        </p:txBody>
      </p:sp>
    </p:spTree>
    <p:extLst>
      <p:ext uri="{BB962C8B-B14F-4D97-AF65-F5344CB8AC3E}">
        <p14:creationId xmlns:p14="http://schemas.microsoft.com/office/powerpoint/2010/main" val="69678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 animBg="1"/>
      <p:bldP spid="26" grpId="0" animBg="1"/>
      <p:bldP spid="27" grpId="0" animBg="1"/>
      <p:bldP spid="34" grpId="0" animBg="1"/>
      <p:bldP spid="35" grpId="0" animBg="1"/>
      <p:bldP spid="36" grpId="0" animBg="1"/>
      <p:bldP spid="37" grpId="0" animBg="1"/>
      <p:bldP spid="41" grpId="0" animBg="1"/>
      <p:bldP spid="42" grpId="0" animBg="1"/>
      <p:bldP spid="48" grpId="0" animBg="1"/>
      <p:bldP spid="49" grpId="0" animBg="1"/>
      <p:bldP spid="50" grpId="0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2E7E9B-9ACF-4630-8A03-521A10C4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Blazor</a:t>
            </a:r>
            <a:r>
              <a:rPr lang="de-CH"/>
              <a:t> Modelle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9BDF0D-CA82-4A9A-B840-9CDDB487E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B38C-007B-45EE-90E4-22D1B8987C2C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3A5756-2667-4B26-B6E8-8F24FAC5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59CA276-505B-4239-AD9D-298166126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9</a:t>
            </a:fld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442B2D-6C3C-4E5F-908E-4110B985D05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425" y="1412875"/>
            <a:ext cx="5508625" cy="2016125"/>
          </a:xfrm>
        </p:spPr>
        <p:txBody>
          <a:bodyPr/>
          <a:lstStyle/>
          <a:p>
            <a:pPr marL="12600" indent="0">
              <a:buNone/>
            </a:pPr>
            <a:r>
              <a:rPr lang="de-CH" b="1" err="1"/>
              <a:t>Blazor</a:t>
            </a:r>
            <a:r>
              <a:rPr lang="de-CH" b="1"/>
              <a:t> Server</a:t>
            </a:r>
          </a:p>
          <a:p>
            <a:r>
              <a:rPr lang="de-CH"/>
              <a:t>Server-</a:t>
            </a:r>
            <a:r>
              <a:rPr lang="de-CH" err="1"/>
              <a:t>side</a:t>
            </a:r>
            <a:r>
              <a:rPr lang="de-CH"/>
              <a:t> </a:t>
            </a:r>
            <a:r>
              <a:rPr lang="de-CH" err="1"/>
              <a:t>rendering</a:t>
            </a:r>
            <a:endParaRPr lang="de-CH"/>
          </a:p>
          <a:p>
            <a:r>
              <a:rPr lang="de-CH" err="1"/>
              <a:t>SignalR</a:t>
            </a:r>
            <a:r>
              <a:rPr lang="de-CH"/>
              <a:t> (</a:t>
            </a:r>
            <a:r>
              <a:rPr lang="de-CH" err="1"/>
              <a:t>WebSocket</a:t>
            </a:r>
            <a:r>
              <a:rPr lang="de-CH"/>
              <a:t>)</a:t>
            </a:r>
          </a:p>
          <a:p>
            <a:r>
              <a:rPr lang="de-CH" err="1"/>
              <a:t>Released</a:t>
            </a:r>
            <a:r>
              <a:rPr lang="de-CH"/>
              <a:t>: Sept 2019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055AC8B-4C0D-4FBC-878F-BAD6EDF3139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3950" y="1412875"/>
            <a:ext cx="5508625" cy="2016125"/>
          </a:xfrm>
        </p:spPr>
        <p:txBody>
          <a:bodyPr vert="horz" lIns="0" tIns="0" rIns="0" bIns="0" rtlCol="0" anchor="t">
            <a:noAutofit/>
          </a:bodyPr>
          <a:lstStyle/>
          <a:p>
            <a:pPr marL="12065" indent="0">
              <a:buNone/>
            </a:pPr>
            <a:r>
              <a:rPr lang="de-CH" b="1" err="1"/>
              <a:t>Blazor</a:t>
            </a:r>
            <a:r>
              <a:rPr lang="de-CH" b="1"/>
              <a:t> </a:t>
            </a:r>
            <a:r>
              <a:rPr lang="de-CH" b="1" err="1"/>
              <a:t>WebAssembly</a:t>
            </a:r>
            <a:endParaRPr lang="de-CH" b="1">
              <a:cs typeface="Arial" panose="020B0604020202020204"/>
            </a:endParaRPr>
          </a:p>
          <a:p>
            <a:pPr indent="-215900"/>
            <a:r>
              <a:rPr lang="de-CH"/>
              <a:t>Client-</a:t>
            </a:r>
            <a:r>
              <a:rPr lang="de-CH" err="1"/>
              <a:t>side</a:t>
            </a:r>
            <a:r>
              <a:rPr lang="de-CH"/>
              <a:t> rendering</a:t>
            </a:r>
            <a:endParaRPr lang="de-CH">
              <a:cs typeface="Arial"/>
            </a:endParaRPr>
          </a:p>
          <a:p>
            <a:pPr indent="-215900"/>
            <a:r>
              <a:rPr lang="de-CH" err="1"/>
              <a:t>WebAssembly</a:t>
            </a:r>
            <a:endParaRPr lang="de-CH">
              <a:cs typeface="Arial" panose="020B0604020202020204"/>
            </a:endParaRPr>
          </a:p>
          <a:p>
            <a:pPr indent="-215900"/>
            <a:r>
              <a:rPr lang="de-CH" err="1"/>
              <a:t>Released</a:t>
            </a:r>
            <a:r>
              <a:rPr lang="de-CH"/>
              <a:t>: Mai 2020</a:t>
            </a:r>
            <a:endParaRPr lang="de-CH">
              <a:cs typeface="Arial"/>
            </a:endParaRPr>
          </a:p>
        </p:txBody>
      </p:sp>
      <p:pic>
        <p:nvPicPr>
          <p:cNvPr id="8" name="Picture 4" descr="Blazor server-side runs .NET code on the server and interacts with the Document Object Model on the client over a SignalR connection">
            <a:extLst>
              <a:ext uri="{FF2B5EF4-FFF2-40B4-BE49-F238E27FC236}">
                <a16:creationId xmlns:a16="http://schemas.microsoft.com/office/drawing/2014/main" id="{BB45CDA7-B707-4C08-8737-F13714D3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80" y="3429000"/>
            <a:ext cx="4540562" cy="287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lazor client-side runs .NET code in the browser with WebAssembly.">
            <a:extLst>
              <a:ext uri="{FF2B5EF4-FFF2-40B4-BE49-F238E27FC236}">
                <a16:creationId xmlns:a16="http://schemas.microsoft.com/office/drawing/2014/main" id="{4A5D6A5E-EA40-4B05-8710-94F9D7703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3405662"/>
            <a:ext cx="3505179" cy="295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824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E1F5B684-C7A6-4621-AC6E-9C3E0C569455}"/>
              </a:ext>
            </a:extLst>
          </p:cNvPr>
          <p:cNvSpPr/>
          <p:nvPr/>
        </p:nvSpPr>
        <p:spPr>
          <a:xfrm>
            <a:off x="6099991" y="3798381"/>
            <a:ext cx="5678078" cy="15365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err="1">
              <a:solidFill>
                <a:schemeClr val="tx1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C180C085-C194-486E-BE4A-450BDA9DB5F0}"/>
              </a:ext>
            </a:extLst>
          </p:cNvPr>
          <p:cNvSpPr/>
          <p:nvPr/>
        </p:nvSpPr>
        <p:spPr>
          <a:xfrm>
            <a:off x="6081849" y="1799617"/>
            <a:ext cx="5696220" cy="1877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err="1">
              <a:solidFill>
                <a:schemeClr val="accent5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5190508-4E4E-4599-9874-AA17EF7183D0}"/>
              </a:ext>
            </a:extLst>
          </p:cNvPr>
          <p:cNvSpPr/>
          <p:nvPr/>
        </p:nvSpPr>
        <p:spPr>
          <a:xfrm>
            <a:off x="291831" y="1799617"/>
            <a:ext cx="5508625" cy="3961678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err="1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8FCB45-4B51-4104-B239-3A37859DB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Erfahrungen </a:t>
            </a:r>
            <a:r>
              <a:rPr lang="de-CH" err="1"/>
              <a:t>Blazor</a:t>
            </a:r>
            <a:r>
              <a:rPr lang="de-CH"/>
              <a:t> Server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F12A4A-C25C-4B10-B7C5-EFB4D4AC9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B38C-007B-45EE-90E4-22D1B8987C2C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7DD5D4-4877-4215-9063-A85B256BD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EC7BEF-24CD-426D-A910-095DD77E2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10</a:t>
            </a:fld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0702ABB-9D42-49BE-A9D0-61164428AD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425" y="1412875"/>
            <a:ext cx="5508625" cy="4589091"/>
          </a:xfrm>
        </p:spPr>
        <p:txBody>
          <a:bodyPr vert="horz" lIns="0" tIns="0" rIns="0" bIns="0" rtlCol="0" anchor="t">
            <a:noAutofit/>
          </a:bodyPr>
          <a:lstStyle/>
          <a:p>
            <a:pPr marL="12065" indent="0">
              <a:buNone/>
            </a:pPr>
            <a:r>
              <a:rPr lang="de-CH" b="1"/>
              <a:t>Vorteile</a:t>
            </a:r>
            <a:endParaRPr lang="en-US">
              <a:cs typeface="Arial" panose="020B0604020202020204"/>
            </a:endParaRPr>
          </a:p>
          <a:p>
            <a:pPr indent="-215900"/>
            <a:r>
              <a:rPr lang="de-CH"/>
              <a:t>Einfacher Einstieg aus C# / Razor</a:t>
            </a:r>
            <a:endParaRPr lang="de-CH">
              <a:cs typeface="Arial"/>
            </a:endParaRPr>
          </a:p>
          <a:p>
            <a:pPr indent="-215900"/>
            <a:r>
              <a:rPr lang="de-CH">
                <a:ea typeface="+mn-lt"/>
                <a:cs typeface="+mn-lt"/>
              </a:rPr>
              <a:t>.NET </a:t>
            </a:r>
            <a:r>
              <a:rPr lang="de-CH" err="1">
                <a:ea typeface="+mn-lt"/>
                <a:cs typeface="+mn-lt"/>
              </a:rPr>
              <a:t>tooling</a:t>
            </a:r>
            <a:r>
              <a:rPr lang="de-CH">
                <a:ea typeface="+mn-lt"/>
                <a:cs typeface="+mn-lt"/>
              </a:rPr>
              <a:t> vorhanden</a:t>
            </a:r>
            <a:endParaRPr lang="en-US">
              <a:ea typeface="+mn-lt"/>
              <a:cs typeface="+mn-lt"/>
            </a:endParaRPr>
          </a:p>
          <a:p>
            <a:pPr indent="-215900"/>
            <a:r>
              <a:rPr lang="de-CH">
                <a:ea typeface="+mn-lt"/>
                <a:cs typeface="+mn-lt"/>
              </a:rPr>
              <a:t>Kein / wenig JavaScript nötig</a:t>
            </a:r>
            <a:endParaRPr lang="en-US">
              <a:ea typeface="+mn-lt"/>
              <a:cs typeface="+mn-lt"/>
            </a:endParaRPr>
          </a:p>
          <a:p>
            <a:pPr indent="-215900"/>
            <a:r>
              <a:rPr lang="de-CH"/>
              <a:t>Code </a:t>
            </a:r>
            <a:r>
              <a:rPr lang="de-CH" err="1"/>
              <a:t>sharing</a:t>
            </a:r>
            <a:r>
              <a:rPr lang="de-CH"/>
              <a:t> Front-/ Backend</a:t>
            </a:r>
            <a:endParaRPr lang="de-CH">
              <a:cs typeface="Arial"/>
            </a:endParaRPr>
          </a:p>
          <a:p>
            <a:pPr indent="-215900"/>
            <a:r>
              <a:rPr lang="de-CH" dirty="0">
                <a:ea typeface="+mn-lt"/>
                <a:cs typeface="+mn-lt"/>
              </a:rPr>
              <a:t>Startet schnell</a:t>
            </a:r>
          </a:p>
          <a:p>
            <a:pPr indent="-215900"/>
            <a:r>
              <a:rPr lang="de-CH">
                <a:cs typeface="Arial"/>
              </a:rPr>
              <a:t>Unterstützt </a:t>
            </a:r>
            <a:r>
              <a:rPr lang="de-CH" err="1">
                <a:cs typeface="Arial"/>
              </a:rPr>
              <a:t>Thin</a:t>
            </a:r>
            <a:r>
              <a:rPr lang="de-CH">
                <a:cs typeface="Arial"/>
              </a:rPr>
              <a:t> Clients</a:t>
            </a:r>
            <a:endParaRPr lang="de-CH" dirty="0">
              <a:cs typeface="Arial"/>
            </a:endParaRPr>
          </a:p>
          <a:p>
            <a:pPr indent="-215900"/>
            <a:r>
              <a:rPr lang="de-CH"/>
              <a:t>Best Practices aus JS-Frameworks</a:t>
            </a:r>
            <a:endParaRPr lang="de-CH">
              <a:cs typeface="Arial"/>
            </a:endParaRPr>
          </a:p>
          <a:p>
            <a:pPr indent="-215900"/>
            <a:r>
              <a:rPr lang="de-CH"/>
              <a:t>Security</a:t>
            </a:r>
            <a:endParaRPr lang="de-CH">
              <a:cs typeface="Arial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FA43EA2-D9FF-4BFD-BE29-E654B87460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6736" y="1412875"/>
            <a:ext cx="5508625" cy="2798954"/>
          </a:xfrm>
        </p:spPr>
        <p:txBody>
          <a:bodyPr vert="horz" lIns="0" tIns="0" rIns="0" bIns="0" rtlCol="0" anchor="t">
            <a:noAutofit/>
          </a:bodyPr>
          <a:lstStyle/>
          <a:p>
            <a:pPr marL="12065" indent="0">
              <a:buNone/>
            </a:pPr>
            <a:r>
              <a:rPr lang="de-CH" b="1"/>
              <a:t>Nachteile</a:t>
            </a:r>
            <a:endParaRPr lang="de-CH">
              <a:cs typeface="Arial" panose="020B0604020202020204"/>
            </a:endParaRPr>
          </a:p>
          <a:p>
            <a:pPr indent="-215900"/>
            <a:r>
              <a:rPr lang="de-CH"/>
              <a:t>Begrenzt skalierbar</a:t>
            </a:r>
            <a:endParaRPr lang="de-CH">
              <a:cs typeface="Arial" panose="020B0604020202020204"/>
            </a:endParaRPr>
          </a:p>
          <a:p>
            <a:pPr indent="-215900"/>
            <a:r>
              <a:rPr lang="de-CH"/>
              <a:t>Hohe Latenz</a:t>
            </a:r>
            <a:endParaRPr lang="de-CH">
              <a:cs typeface="Arial" panose="020B0604020202020204"/>
            </a:endParaRPr>
          </a:p>
          <a:p>
            <a:pPr indent="-215900"/>
            <a:r>
              <a:rPr lang="de-CH"/>
              <a:t>Switch zwischen </a:t>
            </a:r>
            <a:r>
              <a:rPr lang="de-CH" err="1"/>
              <a:t>Blazor</a:t>
            </a:r>
            <a:r>
              <a:rPr lang="de-CH"/>
              <a:t> Modellen nicht so einfach wie erwartet</a:t>
            </a:r>
            <a:endParaRPr lang="de-CH">
              <a:cs typeface="Arial"/>
            </a:endParaRPr>
          </a:p>
        </p:txBody>
      </p:sp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662E5ECB-97F8-406B-AB19-45861CFF73DA}"/>
              </a:ext>
            </a:extLst>
          </p:cNvPr>
          <p:cNvSpPr txBox="1">
            <a:spLocks/>
          </p:cNvSpPr>
          <p:nvPr/>
        </p:nvSpPr>
        <p:spPr>
          <a:xfrm>
            <a:off x="6203950" y="3882494"/>
            <a:ext cx="5508625" cy="1449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15900"/>
            <a:r>
              <a:rPr lang="de-CH"/>
              <a:t>Wenig Libraries / in Entwicklung</a:t>
            </a:r>
            <a:endParaRPr lang="en-US"/>
          </a:p>
          <a:p>
            <a:pPr indent="-215900"/>
            <a:r>
              <a:rPr lang="de-CH"/>
              <a:t>Veraltete Beispiele in Online-Quellen</a:t>
            </a:r>
            <a:endParaRPr lang="de-CH">
              <a:cs typeface="Arial"/>
            </a:endParaRPr>
          </a:p>
          <a:p>
            <a:pPr indent="-215900"/>
            <a:r>
              <a:rPr lang="de-CH"/>
              <a:t>Noch wenig Best Practice vorhanden</a:t>
            </a:r>
          </a:p>
          <a:p>
            <a:pPr indent="-215900"/>
            <a:endParaRPr lang="de-CH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2328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A7E7F-6B2E-41B1-AF12-A7CAA55C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DANEXiS</a:t>
            </a:r>
            <a:r>
              <a:rPr lang="de-CH"/>
              <a:t> &amp; </a:t>
            </a:r>
            <a:r>
              <a:rPr lang="de-CH" err="1"/>
              <a:t>Planning</a:t>
            </a:r>
            <a:r>
              <a:rPr lang="de-CH"/>
              <a:t> Base 8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3A16994-1ADD-4356-9703-19EC7767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38F277-6C3A-4300-A216-5690CDED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F3F8A2-EF0F-4BB4-82A5-6F3A8AE82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11</a:t>
            </a:fld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3286171-E5B0-4B5C-B85C-CEFD86902C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/>
              <a:t>Schwesterfirma von Noser Engineering</a:t>
            </a:r>
          </a:p>
          <a:p>
            <a:r>
              <a:rPr lang="de-CH"/>
              <a:t>25 Jahre Erfahrung im Medien-Bereich</a:t>
            </a:r>
          </a:p>
          <a:p>
            <a:r>
              <a:rPr lang="de-CH"/>
              <a:t>Sendeautomations-Software DABiS800</a:t>
            </a:r>
          </a:p>
          <a:p>
            <a:r>
              <a:rPr lang="de-CH"/>
              <a:t>Bei über 100 Radiostationen im Einsatz</a:t>
            </a:r>
          </a:p>
          <a:p>
            <a:r>
              <a:rPr lang="de-CH"/>
              <a:t>Medienverwaltungssoftware «</a:t>
            </a:r>
            <a:r>
              <a:rPr lang="de-CH" err="1"/>
              <a:t>Planning</a:t>
            </a:r>
            <a:r>
              <a:rPr lang="de-CH"/>
              <a:t> Base»</a:t>
            </a:r>
          </a:p>
          <a:p>
            <a:pPr lvl="1"/>
            <a:r>
              <a:rPr lang="de-CH"/>
              <a:t>Verwaltung und Produktion von Audiocontent</a:t>
            </a:r>
          </a:p>
          <a:p>
            <a:pPr lvl="1"/>
            <a:r>
              <a:rPr lang="de-CH"/>
              <a:t>Managen und Bearbeiten von Sendestrecken</a:t>
            </a:r>
          </a:p>
          <a:p>
            <a:pPr lvl="1"/>
            <a:r>
              <a:rPr lang="de-CH"/>
              <a:t>Neuentwicklung als Web-Applikation</a:t>
            </a:r>
          </a:p>
          <a:p>
            <a:pPr lvl="1"/>
            <a:r>
              <a:rPr lang="de-CH"/>
              <a:t>Testet die Möglichkeiten von </a:t>
            </a:r>
            <a:r>
              <a:rPr lang="de-CH" err="1"/>
              <a:t>Blazor</a:t>
            </a:r>
            <a:endParaRPr lang="de-CH"/>
          </a:p>
        </p:txBody>
      </p:sp>
      <p:pic>
        <p:nvPicPr>
          <p:cNvPr id="8" name="Picture 2" descr="Jüngstes Mitglied der Noser-Gruppe: DANEXiS AG">
            <a:extLst>
              <a:ext uri="{FF2B5EF4-FFF2-40B4-BE49-F238E27FC236}">
                <a16:creationId xmlns:a16="http://schemas.microsoft.com/office/drawing/2014/main" id="{7156913B-96AD-437D-925B-94796F5FF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114" y="378381"/>
            <a:ext cx="2692160" cy="73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39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A7E7F-6B2E-41B1-AF12-A7CAA55C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Entscheid für </a:t>
            </a:r>
            <a:r>
              <a:rPr lang="de-CH" err="1"/>
              <a:t>Blazor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3A16994-1ADD-4356-9703-19EC7767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38F277-6C3A-4300-A216-5690CDED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F3F8A2-EF0F-4BB4-82A5-6F3A8AE82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12</a:t>
            </a:fld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3286171-E5B0-4B5C-B85C-CEFD86902C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2461" y="1412876"/>
            <a:ext cx="11230114" cy="4686368"/>
          </a:xfrm>
        </p:spPr>
        <p:txBody>
          <a:bodyPr/>
          <a:lstStyle/>
          <a:p>
            <a:r>
              <a:rPr lang="de-CH"/>
              <a:t>Analyse Vor- und Nachteile der Web-Technologien</a:t>
            </a:r>
          </a:p>
          <a:p>
            <a:r>
              <a:rPr lang="de-CH"/>
              <a:t>Tests bezüglich Performance und Stabilität</a:t>
            </a:r>
          </a:p>
          <a:p>
            <a:r>
              <a:rPr lang="de-CH"/>
              <a:t>EAO-Kompatibilität (JavaScript)</a:t>
            </a:r>
          </a:p>
          <a:p>
            <a:r>
              <a:rPr lang="de-CH"/>
              <a:t>Ausschlaggebend für </a:t>
            </a:r>
            <a:r>
              <a:rPr lang="de-CH" err="1"/>
              <a:t>Blazor</a:t>
            </a:r>
            <a:r>
              <a:rPr lang="de-CH"/>
              <a:t>:</a:t>
            </a:r>
          </a:p>
          <a:p>
            <a:pPr lvl="1"/>
            <a:r>
              <a:rPr lang="de-CH"/>
              <a:t>Modulares SPA-Framework</a:t>
            </a:r>
          </a:p>
          <a:p>
            <a:pPr lvl="1"/>
            <a:r>
              <a:rPr lang="de-CH"/>
              <a:t>C#-Knowhow im Team vorhanden, JavaScript / </a:t>
            </a:r>
            <a:r>
              <a:rPr lang="de-CH" err="1"/>
              <a:t>TypeScript</a:t>
            </a:r>
            <a:r>
              <a:rPr lang="de-CH"/>
              <a:t> nicht</a:t>
            </a:r>
          </a:p>
          <a:p>
            <a:pPr lvl="1"/>
            <a:r>
              <a:rPr lang="de-CH"/>
              <a:t>Weniger Updatezyklen und Abhängigkeiten</a:t>
            </a:r>
          </a:p>
          <a:p>
            <a:pPr lvl="1"/>
            <a:r>
              <a:rPr lang="de-CH"/>
              <a:t>Hosting auf den Windows Umgebungen der Kunden</a:t>
            </a:r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8733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6D341-D85D-4189-91DE-A17A4A65E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11230114" cy="767605"/>
          </a:xfrm>
        </p:spPr>
        <p:txBody>
          <a:bodyPr anchor="t">
            <a:normAutofit/>
          </a:bodyPr>
          <a:lstStyle/>
          <a:p>
            <a:r>
              <a:rPr lang="de-CH" err="1"/>
              <a:t>Planning</a:t>
            </a:r>
            <a:r>
              <a:rPr lang="de-CH"/>
              <a:t> Base Demo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F4848D-F5A1-47D9-8EB4-5E3820E4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6359712"/>
            <a:ext cx="61674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0FE59D0-DAB2-4E9E-B62E-D16D352267AB}" type="datetime1">
              <a:rPr lang="de-CH" smtClean="0"/>
              <a:pPr>
                <a:spcAft>
                  <a:spcPts val="600"/>
                </a:spcAft>
              </a:pPr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AE42A5-9280-4738-BAD5-8EF41AB2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6359712"/>
            <a:ext cx="30480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7320B68-4D40-40EF-962F-94FFF902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6359712"/>
            <a:ext cx="41527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E7E00E2-F08D-429A-AD9B-1ECBEC02F4DB}" type="slidenum">
              <a:rPr lang="de-CH" smtClean="0"/>
              <a:pPr>
                <a:spcAft>
                  <a:spcPts val="600"/>
                </a:spcAft>
              </a:pPr>
              <a:t>13</a:t>
            </a:fld>
            <a:endParaRPr lang="de-CH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ECD3B78D-9E9F-41CB-A093-659466D4E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083" y="1116393"/>
            <a:ext cx="9573321" cy="471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17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9209E9-9CEC-41AB-9638-D4DEF5AF1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FDC0-1EAD-4F98-9124-E8B6874A9FEE}" type="datetime1">
              <a:rPr lang="de-CH" smtClean="0"/>
              <a:t>28.09.2021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EE43C5E-5D36-42F8-BA90-6BEE3DE9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ACBCEF-5F91-4614-BB13-8A392DB5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14</a:t>
            </a:fld>
            <a:endParaRPr lang="de-CH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A77430E-53D1-43A5-B5B8-4E1CFB578CFD}"/>
              </a:ext>
            </a:extLst>
          </p:cNvPr>
          <p:cNvSpPr txBox="1">
            <a:spLocks/>
          </p:cNvSpPr>
          <p:nvPr/>
        </p:nvSpPr>
        <p:spPr>
          <a:xfrm>
            <a:off x="482461" y="346633"/>
            <a:ext cx="11230114" cy="7676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/>
              <a:t>Fazit Entwickler</a:t>
            </a:r>
          </a:p>
        </p:txBody>
      </p:sp>
      <p:sp>
        <p:nvSpPr>
          <p:cNvPr id="18" name="Inhaltsplatzhalter 5">
            <a:extLst>
              <a:ext uri="{FF2B5EF4-FFF2-40B4-BE49-F238E27FC236}">
                <a16:creationId xmlns:a16="http://schemas.microsoft.com/office/drawing/2014/main" id="{94A80EAA-0150-4AAB-8682-CD9FF5FD174F}"/>
              </a:ext>
            </a:extLst>
          </p:cNvPr>
          <p:cNvSpPr txBox="1">
            <a:spLocks/>
          </p:cNvSpPr>
          <p:nvPr/>
        </p:nvSpPr>
        <p:spPr>
          <a:xfrm>
            <a:off x="482461" y="1412875"/>
            <a:ext cx="11230114" cy="47529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15900"/>
            <a:r>
              <a:rPr lang="de-CH" err="1">
                <a:cs typeface="Arial"/>
              </a:rPr>
              <a:t>Blazor</a:t>
            </a:r>
            <a:r>
              <a:rPr lang="de-CH">
                <a:cs typeface="Arial"/>
              </a:rPr>
              <a:t> ist einsatzfähig!</a:t>
            </a:r>
            <a:endParaRPr lang="de-CH"/>
          </a:p>
          <a:p>
            <a:pPr indent="-215900"/>
            <a:r>
              <a:rPr lang="de-CH"/>
              <a:t>Frühe Adaption von </a:t>
            </a:r>
            <a:r>
              <a:rPr lang="de-CH" err="1"/>
              <a:t>DANEXiS</a:t>
            </a:r>
            <a:r>
              <a:rPr lang="de-CH"/>
              <a:t> war mutig, aber richtig</a:t>
            </a:r>
            <a:endParaRPr lang="de-CH">
              <a:cs typeface="Arial"/>
            </a:endParaRPr>
          </a:p>
          <a:p>
            <a:pPr indent="-215900"/>
            <a:r>
              <a:rPr lang="de-CH">
                <a:cs typeface="Arial"/>
              </a:rPr>
              <a:t>Blazor weiterhin im Fokus von Microsoft</a:t>
            </a:r>
            <a:endParaRPr lang="de-CH" dirty="0"/>
          </a:p>
          <a:p>
            <a:pPr indent="-215900"/>
            <a:r>
              <a:rPr lang="de-CH"/>
              <a:t>Abwägung anhand Projekt, Team und Infrastruktur</a:t>
            </a:r>
            <a:endParaRPr lang="de-CH">
              <a:cs typeface="Arial" panose="020B0604020202020204"/>
            </a:endParaRPr>
          </a:p>
          <a:p>
            <a:pPr marL="12065" indent="0">
              <a:buNone/>
            </a:pPr>
            <a:endParaRPr lang="de-CH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03024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9209E9-9CEC-41AB-9638-D4DEF5AF1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FDC0-1EAD-4F98-9124-E8B6874A9FEE}" type="datetime1">
              <a:rPr lang="de-CH" smtClean="0"/>
              <a:t>28.09.2021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EE43C5E-5D36-42F8-BA90-6BEE3DE9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ACBCEF-5F91-4614-BB13-8A392DB5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15</a:t>
            </a:fld>
            <a:endParaRPr lang="de-CH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A77430E-53D1-43A5-B5B8-4E1CFB578CFD}"/>
              </a:ext>
            </a:extLst>
          </p:cNvPr>
          <p:cNvSpPr txBox="1">
            <a:spLocks/>
          </p:cNvSpPr>
          <p:nvPr/>
        </p:nvSpPr>
        <p:spPr>
          <a:xfrm>
            <a:off x="482461" y="346633"/>
            <a:ext cx="11230114" cy="7676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4000"/>
              <a:t>Fazit Kunde</a:t>
            </a:r>
          </a:p>
        </p:txBody>
      </p:sp>
      <p:sp>
        <p:nvSpPr>
          <p:cNvPr id="18" name="Inhaltsplatzhalter 5">
            <a:extLst>
              <a:ext uri="{FF2B5EF4-FFF2-40B4-BE49-F238E27FC236}">
                <a16:creationId xmlns:a16="http://schemas.microsoft.com/office/drawing/2014/main" id="{94A80EAA-0150-4AAB-8682-CD9FF5FD174F}"/>
              </a:ext>
            </a:extLst>
          </p:cNvPr>
          <p:cNvSpPr txBox="1">
            <a:spLocks/>
          </p:cNvSpPr>
          <p:nvPr/>
        </p:nvSpPr>
        <p:spPr>
          <a:xfrm>
            <a:off x="482461" y="1412875"/>
            <a:ext cx="11230114" cy="47529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15900"/>
            <a:r>
              <a:rPr lang="de-DE"/>
              <a:t>Aus Ressourcen-Gründen an Noser Engineering ausgelagert</a:t>
            </a:r>
            <a:endParaRPr lang="en-US"/>
          </a:p>
          <a:p>
            <a:pPr marL="431800" lvl="1" indent="-215900"/>
            <a:r>
              <a:rPr lang="de-DE"/>
              <a:t>Sehr gute Unterstützung von Pascal insbesondere beim Aufsetzen des Projektes und Einstieg in eine neue Technologie sowie der Integration der EAO-Komponente</a:t>
            </a:r>
            <a:endParaRPr lang="de-DE">
              <a:cs typeface="Arial"/>
            </a:endParaRPr>
          </a:p>
          <a:p>
            <a:pPr indent="-215900"/>
            <a:r>
              <a:rPr lang="de-DE"/>
              <a:t>Vereinfachte Einarbeitung von internen Mitarbeiter mit C#, HTML und CSS</a:t>
            </a:r>
            <a:endParaRPr lang="de-DE">
              <a:cs typeface="Arial"/>
            </a:endParaRPr>
          </a:p>
          <a:p>
            <a:pPr indent="-215900"/>
            <a:r>
              <a:rPr lang="de-DE" err="1">
                <a:ea typeface="+mn-lt"/>
                <a:cs typeface="+mn-lt"/>
              </a:rPr>
              <a:t>Blazor</a:t>
            </a:r>
            <a:r>
              <a:rPr lang="de-DE">
                <a:ea typeface="+mn-lt"/>
                <a:cs typeface="+mn-lt"/>
              </a:rPr>
              <a:t> wird von Microsoft </a:t>
            </a:r>
            <a:r>
              <a:rPr lang="de-DE" err="1">
                <a:ea typeface="+mn-lt"/>
                <a:cs typeface="+mn-lt"/>
              </a:rPr>
              <a:t>gepushed</a:t>
            </a:r>
            <a:r>
              <a:rPr lang="de-DE">
                <a:ea typeface="+mn-lt"/>
                <a:cs typeface="+mn-lt"/>
              </a:rPr>
              <a:t> und weiterentwickelt</a:t>
            </a:r>
          </a:p>
          <a:p>
            <a:pPr lvl="1" indent="-215900"/>
            <a:r>
              <a:rPr lang="de-DE" err="1">
                <a:ea typeface="+mn-lt"/>
                <a:cs typeface="+mn-lt"/>
              </a:rPr>
              <a:t>Blazor</a:t>
            </a:r>
            <a:r>
              <a:rPr lang="de-DE">
                <a:ea typeface="+mn-lt"/>
                <a:cs typeface="+mn-lt"/>
              </a:rPr>
              <a:t> Komponenten künftig für Destop-Applikationen</a:t>
            </a:r>
          </a:p>
          <a:p>
            <a:pPr indent="-215900"/>
            <a:r>
              <a:rPr lang="de-DE">
                <a:ea typeface="+mn-lt"/>
                <a:cs typeface="+mn-lt"/>
              </a:rPr>
              <a:t>Bestehender C# Code konnte wiederverwendet werden</a:t>
            </a:r>
            <a:endParaRPr lang="en-US">
              <a:ea typeface="+mn-lt"/>
              <a:cs typeface="+mn-lt"/>
            </a:endParaRPr>
          </a:p>
          <a:p>
            <a:pPr indent="-215900"/>
            <a:r>
              <a:rPr lang="de-DE" err="1"/>
              <a:t>Planning</a:t>
            </a:r>
            <a:r>
              <a:rPr lang="de-DE"/>
              <a:t> Base läuft sehr stabil</a:t>
            </a:r>
            <a:endParaRPr lang="de-DE">
              <a:cs typeface="Arial"/>
            </a:endParaRPr>
          </a:p>
          <a:p>
            <a:pPr indent="-215900"/>
            <a:r>
              <a:rPr lang="de-DE"/>
              <a:t>Erste Releases bei ausgewählten Kunden</a:t>
            </a:r>
          </a:p>
          <a:p>
            <a:pPr marL="12065" indent="0">
              <a:buNone/>
            </a:pPr>
            <a:endParaRPr lang="de-CH">
              <a:cs typeface="Arial" panose="020B0604020202020204"/>
            </a:endParaRPr>
          </a:p>
          <a:p>
            <a:pPr marL="12065" indent="0">
              <a:buNone/>
            </a:pPr>
            <a:endParaRPr lang="de-CH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0668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D73ACB-0411-49DD-8D82-95317F6DE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Fragen?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641E66-2DEB-4F91-AAAA-9F0AB24C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7B16-9A85-473C-A221-BC23D264215E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E39BB5-BFF4-478D-A745-2A027CB7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5345DE5-8158-4A8F-9FEC-D3C7EAD1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16</a:t>
            </a:fld>
            <a:endParaRPr lang="de-CH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8140D01-76AC-4671-B021-00FC9D641644}"/>
              </a:ext>
            </a:extLst>
          </p:cNvPr>
          <p:cNvSpPr txBox="1"/>
          <p:nvPr/>
        </p:nvSpPr>
        <p:spPr>
          <a:xfrm>
            <a:off x="8951864" y="4502777"/>
            <a:ext cx="2637692" cy="147732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pt-BR" sz="2400" b="1">
                <a:latin typeface="+mj-lt"/>
              </a:rPr>
              <a:t>Moderator</a:t>
            </a:r>
            <a:br>
              <a:rPr lang="pt-BR" sz="2400"/>
            </a:br>
            <a:r>
              <a:rPr lang="pt-BR" sz="2400"/>
              <a:t>Cédric Roserens Account Manager</a:t>
            </a:r>
          </a:p>
          <a:p>
            <a:pPr>
              <a:buClr>
                <a:schemeClr val="accent1"/>
              </a:buClr>
            </a:pPr>
            <a:r>
              <a:rPr lang="pt-BR" sz="2400"/>
              <a:t>Noser Engineering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51FC4A1-EA3E-4829-A427-C6111528F658}"/>
              </a:ext>
            </a:extLst>
          </p:cNvPr>
          <p:cNvSpPr txBox="1"/>
          <p:nvPr/>
        </p:nvSpPr>
        <p:spPr>
          <a:xfrm>
            <a:off x="790334" y="4515254"/>
            <a:ext cx="3522715" cy="147732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pt-BR" sz="2400" b="1">
                <a:latin typeface="+mj-lt"/>
              </a:rPr>
              <a:t>Referent</a:t>
            </a:r>
            <a:br>
              <a:rPr lang="pt-BR" sz="2400"/>
            </a:br>
            <a:r>
              <a:rPr lang="en-GB" sz="2400"/>
              <a:t>Pascal Ryser</a:t>
            </a:r>
            <a:br>
              <a:rPr lang="en-GB" sz="2400"/>
            </a:br>
            <a:r>
              <a:rPr lang="en-GB" sz="2400"/>
              <a:t>Software Engineer</a:t>
            </a:r>
            <a:br>
              <a:rPr lang="en-GB" sz="2400"/>
            </a:br>
            <a:r>
              <a:rPr lang="en-US" sz="2400"/>
              <a:t>Noser Engineering AG</a:t>
            </a:r>
            <a:endParaRPr lang="de-CH" sz="240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D4DC56A-D4F1-48F7-BF34-B45913C16D97}"/>
              </a:ext>
            </a:extLst>
          </p:cNvPr>
          <p:cNvSpPr txBox="1"/>
          <p:nvPr/>
        </p:nvSpPr>
        <p:spPr>
          <a:xfrm>
            <a:off x="4798298" y="4534708"/>
            <a:ext cx="3899652" cy="147732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pt-BR" sz="2400" b="1"/>
              <a:t>Gastreferent</a:t>
            </a:r>
            <a:br>
              <a:rPr lang="pt-BR" sz="2400"/>
            </a:br>
            <a:r>
              <a:rPr lang="de-CH" sz="2400"/>
              <a:t>Andreas Völlmin</a:t>
            </a:r>
            <a:br>
              <a:rPr lang="de-CH" sz="2400"/>
            </a:br>
            <a:r>
              <a:rPr lang="de-CH" sz="2400"/>
              <a:t>General Manager</a:t>
            </a:r>
            <a:br>
              <a:rPr lang="de-CH" sz="2400"/>
            </a:br>
            <a:r>
              <a:rPr lang="de-CH" sz="2400" err="1"/>
              <a:t>DANEXiS</a:t>
            </a:r>
            <a:r>
              <a:rPr lang="de-CH" sz="2400"/>
              <a:t> AG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93E2B89-6902-42F9-8116-6B11D65F78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6747" r="25314" b="15980"/>
          <a:stretch/>
        </p:blipFill>
        <p:spPr>
          <a:xfrm>
            <a:off x="8459129" y="1412875"/>
            <a:ext cx="2880000" cy="2880000"/>
          </a:xfrm>
          <a:prstGeom prst="flowChartConnector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75D3DF9-886E-44B1-825D-8B94E1E0B9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6" t="7204" r="25327" b="29825"/>
          <a:stretch/>
        </p:blipFill>
        <p:spPr>
          <a:xfrm>
            <a:off x="4470795" y="1384473"/>
            <a:ext cx="2880000" cy="2880000"/>
          </a:xfrm>
          <a:prstGeom prst="flowChartConnector">
            <a:avLst/>
          </a:prstGeom>
        </p:spPr>
      </p:pic>
      <p:pic>
        <p:nvPicPr>
          <p:cNvPr id="17" name="Grafik 16" descr="Ein Bild, das Text, Mann, Person, drinnen enthält.&#10;&#10;Automatisch generierte Beschreibung">
            <a:extLst>
              <a:ext uri="{FF2B5EF4-FFF2-40B4-BE49-F238E27FC236}">
                <a16:creationId xmlns:a16="http://schemas.microsoft.com/office/drawing/2014/main" id="{C66793A0-9661-4612-A5FC-CD3E2B197B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5" t="9953" r="23733" b="22310"/>
          <a:stretch/>
        </p:blipFill>
        <p:spPr>
          <a:xfrm>
            <a:off x="482461" y="1412875"/>
            <a:ext cx="2880000" cy="288000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003617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92ABF79-B84E-4A3C-A148-4A41F43A6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78A6-E485-4236-9818-2FDED6E07802}" type="datetime1">
              <a:rPr lang="de-CH" smtClean="0"/>
              <a:t>28.09.2021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DB35A8-8806-4FBF-84BC-423406A8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160E1E-59E4-4225-A3FE-FF5606C7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pPr/>
              <a:t>17</a:t>
            </a:fld>
            <a:endParaRPr lang="de-CH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7B7B3D3-4FEC-40C9-A5DD-CD97A3E21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87728" y="346075"/>
            <a:ext cx="4413986" cy="5819775"/>
          </a:xfrm>
        </p:spPr>
        <p:txBody>
          <a:bodyPr/>
          <a:lstStyle/>
          <a:p>
            <a:endParaRPr lang="de-CH" sz="2800" b="1" dirty="0"/>
          </a:p>
          <a:p>
            <a:pPr marL="12600" indent="0">
              <a:buNone/>
            </a:pPr>
            <a:r>
              <a:rPr lang="de-CH" sz="2800" b="1">
                <a:solidFill>
                  <a:schemeClr val="accent1"/>
                </a:solidFill>
              </a:rPr>
              <a:t>Hardware-Entwicklungskompetenz</a:t>
            </a:r>
            <a:br>
              <a:rPr lang="de-CH" sz="2800" b="1" dirty="0">
                <a:solidFill>
                  <a:schemeClr val="accent1"/>
                </a:solidFill>
              </a:rPr>
            </a:br>
            <a:br>
              <a:rPr lang="de-CH" sz="2800" b="1" dirty="0">
                <a:solidFill>
                  <a:schemeClr val="accent1"/>
                </a:solidFill>
              </a:rPr>
            </a:br>
            <a:r>
              <a:rPr lang="de-CH" sz="2800" b="1" dirty="0"/>
              <a:t>mit Markus Gübeli, Filialleiter Rheintal und Gastreferent </a:t>
            </a:r>
            <a:br>
              <a:rPr lang="de-CH" sz="2800" b="1" dirty="0"/>
            </a:br>
            <a:r>
              <a:rPr lang="de-CH" sz="2800" b="1" dirty="0"/>
              <a:t>Dirk Neumann von ELPRO-BUCHS AG</a:t>
            </a:r>
            <a:br>
              <a:rPr lang="de-CH" sz="2800" b="1" dirty="0"/>
            </a:br>
            <a:endParaRPr lang="de-CH" sz="2800" b="1" dirty="0"/>
          </a:p>
          <a:p>
            <a:pPr marL="12600" indent="0">
              <a:buNone/>
            </a:pPr>
            <a:r>
              <a:rPr lang="de-CH" sz="2800" b="1" dirty="0"/>
              <a:t>Dienstag, 26.10.2021</a:t>
            </a:r>
          </a:p>
          <a:p>
            <a:pPr marL="12600" indent="0">
              <a:buNone/>
            </a:pPr>
            <a:r>
              <a:rPr lang="de-CH" sz="2800" b="1" dirty="0"/>
              <a:t>11.00 Uhr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2CD2F46-80EC-4CBD-A60C-93550C93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EC0CE84E-8174-4FE0-B258-206922FFBD54}"/>
              </a:ext>
            </a:extLst>
          </p:cNvPr>
          <p:cNvSpPr/>
          <p:nvPr/>
        </p:nvSpPr>
        <p:spPr>
          <a:xfrm rot="603514">
            <a:off x="763144" y="3855661"/>
            <a:ext cx="2281051" cy="226436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de-CH" sz="2400" b="1">
                <a:solidFill>
                  <a:schemeClr val="bg1"/>
                </a:solidFill>
              </a:rPr>
              <a:t>NEXT</a:t>
            </a:r>
            <a:br>
              <a:rPr lang="de-CH" sz="2400" b="1">
                <a:solidFill>
                  <a:schemeClr val="bg1"/>
                </a:solidFill>
              </a:rPr>
            </a:br>
            <a:r>
              <a:rPr lang="de-CH" sz="2400" b="1">
                <a:solidFill>
                  <a:schemeClr val="bg1"/>
                </a:solidFill>
              </a:rPr>
              <a:t>WEBINAR</a:t>
            </a:r>
          </a:p>
        </p:txBody>
      </p:sp>
    </p:spTree>
    <p:extLst>
      <p:ext uri="{BB962C8B-B14F-4D97-AF65-F5344CB8AC3E}">
        <p14:creationId xmlns:p14="http://schemas.microsoft.com/office/powerpoint/2010/main" val="28006877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oser">
  <a:themeElements>
    <a:clrScheme name="Noser Farben">
      <a:dk1>
        <a:srgbClr val="424242"/>
      </a:dk1>
      <a:lt1>
        <a:sysClr val="window" lastClr="FFFFFF"/>
      </a:lt1>
      <a:dk2>
        <a:srgbClr val="212D8C"/>
      </a:dk2>
      <a:lt2>
        <a:srgbClr val="E9E3DD"/>
      </a:lt2>
      <a:accent1>
        <a:srgbClr val="FA9400"/>
      </a:accent1>
      <a:accent2>
        <a:srgbClr val="C3DBE9"/>
      </a:accent2>
      <a:accent3>
        <a:srgbClr val="DC5401"/>
      </a:accent3>
      <a:accent4>
        <a:srgbClr val="FFE851"/>
      </a:accent4>
      <a:accent5>
        <a:srgbClr val="A22E1D"/>
      </a:accent5>
      <a:accent6>
        <a:srgbClr val="FBAA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2" id="{67E96801-A72C-4F5A-A253-62F5B851F642}" vid="{878D7C0D-D672-483E-B807-BE9207ABB15E}"/>
    </a:ext>
  </a:extLst>
</a:theme>
</file>

<file path=ppt/theme/theme2.xml><?xml version="1.0" encoding="utf-8"?>
<a:theme xmlns:a="http://schemas.openxmlformats.org/drawingml/2006/main" name="Sensirion PowerPoint Template">
  <a:themeElements>
    <a:clrScheme name="Sensirion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6CC33"/>
      </a:accent1>
      <a:accent2>
        <a:srgbClr val="BCB0A7"/>
      </a:accent2>
      <a:accent3>
        <a:srgbClr val="E9E4E0"/>
      </a:accent3>
      <a:accent4>
        <a:srgbClr val="66CC33"/>
      </a:accent4>
      <a:accent5>
        <a:srgbClr val="BCB0A7"/>
      </a:accent5>
      <a:accent6>
        <a:srgbClr val="E9E4E0"/>
      </a:accent6>
      <a:hlink>
        <a:srgbClr val="000000"/>
      </a:hlink>
      <a:folHlink>
        <a:srgbClr val="000000"/>
      </a:folHlink>
    </a:clrScheme>
    <a:fontScheme name="Sensirion_Font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6CC3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66CC3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ensirion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66CC33"/>
        </a:accent1>
        <a:accent2>
          <a:srgbClr val="BCB0A7"/>
        </a:accent2>
        <a:accent3>
          <a:srgbClr val="E9E4E0"/>
        </a:accent3>
        <a:accent4>
          <a:srgbClr val="66CC33"/>
        </a:accent4>
        <a:accent5>
          <a:srgbClr val="BCB0A7"/>
        </a:accent5>
        <a:accent6>
          <a:srgbClr val="E9E4E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Green">
      <a:srgbClr val="66CC33"/>
    </a:custClr>
    <a:custClr name="Yellow">
      <a:srgbClr val="FAFA00"/>
    </a:custClr>
    <a:custClr name="Orange">
      <a:srgbClr val="EB871E"/>
    </a:custClr>
    <a:custClr name="Red">
      <a:srgbClr val="B41937"/>
    </a:custClr>
    <a:custClr name="Purple">
      <a:srgbClr val="5A2364"/>
    </a:custClr>
    <a:custClr name="Blue">
      <a:srgbClr val="2D3787"/>
    </a:custClr>
    <a:custClr name="Brown">
      <a:srgbClr val="872828"/>
    </a:custClr>
    <a:custClr name="Dark grey">
      <a:srgbClr val="BCB0A7"/>
    </a:custClr>
    <a:custClr name="Clear grey">
      <a:srgbClr val="E9E4E0"/>
    </a:custClr>
    <a:custClr name="Weiss">
      <a:srgbClr val="FFFFFF"/>
    </a:custClr>
    <a:custClr name="Green 80%">
      <a:srgbClr val="85D65C"/>
    </a:custClr>
    <a:custClr name="Yellow 80%">
      <a:srgbClr val="FBFB33"/>
    </a:custClr>
    <a:custClr name="Orange 80%">
      <a:srgbClr val="EF9F4B"/>
    </a:custClr>
    <a:custClr name="Red 80%">
      <a:srgbClr val="C3475F"/>
    </a:custClr>
    <a:custClr name="Purple 80%">
      <a:srgbClr val="7B4F83"/>
    </a:custClr>
    <a:custClr name="Blue 80%">
      <a:srgbClr val="575F9F"/>
    </a:custClr>
    <a:custClr name="Brown 80%">
      <a:srgbClr val="9F5353"/>
    </a:custClr>
    <a:custClr name="Dark grey 80%">
      <a:srgbClr val="C9C0B9"/>
    </a:custClr>
    <a:custClr name="Clear grey 80%">
      <a:srgbClr val="EDE9E6"/>
    </a:custClr>
    <a:custClr name="Weiss">
      <a:srgbClr val="FFFFFF"/>
    </a:custClr>
    <a:custClr name="Green 60%">
      <a:srgbClr val="A3E085"/>
    </a:custClr>
    <a:custClr name="Yellow 60%">
      <a:srgbClr val="FCFC66"/>
    </a:custClr>
    <a:custClr name="Orange 60%">
      <a:srgbClr val="F3B778"/>
    </a:custClr>
    <a:custClr name="Red 60%">
      <a:srgbClr val="D27587"/>
    </a:custClr>
    <a:custClr name="Purple 60%">
      <a:srgbClr val="9C7BA2"/>
    </a:custClr>
    <a:custClr name="Blue 60%">
      <a:srgbClr val="8187B7"/>
    </a:custClr>
    <a:custClr name="Brown 60%">
      <a:srgbClr val="B77E7E"/>
    </a:custClr>
    <a:custClr name="Dark grey 60%">
      <a:srgbClr val="D7D0CA"/>
    </a:custClr>
    <a:custClr name="Clear grey 60%">
      <a:srgbClr val="F2EFEC"/>
    </a:custClr>
    <a:custClr name="Weiss">
      <a:srgbClr val="FFFFFF"/>
    </a:custClr>
    <a:custClr name="Green 40%">
      <a:srgbClr val="C2EBAD"/>
    </a:custClr>
    <a:custClr name="Yellow 40%">
      <a:srgbClr val="FDFD99"/>
    </a:custClr>
    <a:custClr name="Orange 40%">
      <a:srgbClr val="F7CFA5"/>
    </a:custClr>
    <a:custClr name="Red 40%">
      <a:srgbClr val="E1A3AF"/>
    </a:custClr>
    <a:custClr name="Purple 40%">
      <a:srgbClr val="BDA7C1"/>
    </a:custClr>
    <a:custClr name="Blue 40%">
      <a:srgbClr val="ABAFCF"/>
    </a:custClr>
    <a:custClr name="Brown 40%">
      <a:srgbClr val="CFA9A9"/>
    </a:custClr>
    <a:custClr name="Dark grey 40%">
      <a:srgbClr val="E4DFDC"/>
    </a:custClr>
    <a:custClr name="Clear grey 40%">
      <a:srgbClr val="F6F4F3"/>
    </a:custClr>
    <a:custClr name="Weiss">
      <a:srgbClr val="FFFFFF"/>
    </a:custClr>
    <a:custClr name="Green 20%">
      <a:srgbClr val="E0F5D6"/>
    </a:custClr>
    <a:custClr name="Yellow 20%">
      <a:srgbClr val="FEFECC"/>
    </a:custClr>
    <a:custClr name="Orange 20%">
      <a:srgbClr val="FBE7D2"/>
    </a:custClr>
    <a:custClr name="Red 20%">
      <a:srgbClr val="F0D1D7"/>
    </a:custClr>
    <a:custClr name="Purple 20%">
      <a:srgbClr val="DED3E0"/>
    </a:custClr>
    <a:custClr name="Blue 20%">
      <a:srgbClr val="D5D7E7"/>
    </a:custClr>
    <a:custClr name="Brown 20%">
      <a:srgbClr val="E7D4D4"/>
    </a:custClr>
    <a:custClr name="Dark grey 20%">
      <a:srgbClr val="F2EFED"/>
    </a:custClr>
    <a:custClr name="Clear grey 20%">
      <a:srgbClr val="FBFAF9"/>
    </a:custClr>
    <a:custClr name="Weiss">
      <a:srgbClr val="FFFFFF"/>
    </a:custClr>
  </a:custClrLst>
  <a:extLst>
    <a:ext uri="{05A4C25C-085E-4340-85A3-A5531E510DB2}">
      <thm15:themeFamily xmlns:thm15="http://schemas.microsoft.com/office/thememl/2012/main" name="Nubo_Slidedeck_Template.potx" id="{AF816824-B94E-43A9-A831-F251A65A63AD}" vid="{EBC63CBD-E010-4C8D-87F4-A739CB2AAD18}"/>
    </a:ext>
  </a:extLst>
</a:theme>
</file>

<file path=ppt/theme/theme3.xml><?xml version="1.0" encoding="utf-8"?>
<a:theme xmlns:a="http://schemas.openxmlformats.org/drawingml/2006/main" name="Office">
  <a:themeElements>
    <a:clrScheme name="Noser Farben">
      <a:dk1>
        <a:srgbClr val="424242"/>
      </a:dk1>
      <a:lt1>
        <a:sysClr val="window" lastClr="FFFFFF"/>
      </a:lt1>
      <a:dk2>
        <a:srgbClr val="212D8C"/>
      </a:dk2>
      <a:lt2>
        <a:srgbClr val="E9E3DD"/>
      </a:lt2>
      <a:accent1>
        <a:srgbClr val="FA9400"/>
      </a:accent1>
      <a:accent2>
        <a:srgbClr val="C3DBE9"/>
      </a:accent2>
      <a:accent3>
        <a:srgbClr val="DC5401"/>
      </a:accent3>
      <a:accent4>
        <a:srgbClr val="FFE851"/>
      </a:accent4>
      <a:accent5>
        <a:srgbClr val="A22E1D"/>
      </a:accent5>
      <a:accent6>
        <a:srgbClr val="FBAA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Noser Farben">
      <a:dk1>
        <a:srgbClr val="424242"/>
      </a:dk1>
      <a:lt1>
        <a:sysClr val="window" lastClr="FFFFFF"/>
      </a:lt1>
      <a:dk2>
        <a:srgbClr val="212D8C"/>
      </a:dk2>
      <a:lt2>
        <a:srgbClr val="E9E3DD"/>
      </a:lt2>
      <a:accent1>
        <a:srgbClr val="FA9400"/>
      </a:accent1>
      <a:accent2>
        <a:srgbClr val="C3DBE9"/>
      </a:accent2>
      <a:accent3>
        <a:srgbClr val="DC5401"/>
      </a:accent3>
      <a:accent4>
        <a:srgbClr val="FFE851"/>
      </a:accent4>
      <a:accent5>
        <a:srgbClr val="A22E1D"/>
      </a:accent5>
      <a:accent6>
        <a:srgbClr val="FBAA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7052a6c1-2dbf-49e9-b6e1-6fe4487af028" xsi:nil="true"/>
    <SharedWithUsers xmlns="d8f140f0-05e7-48e3-ba8b-dcc0ff83b3dd">
      <UserInfo>
        <DisplayName>SharingLinks.c85b9e87-5912-482a-9d6c-26f7924cfc9c.OrganizationEdit.e1dbd5d4-0f19-4f5a-b98f-5a597d1c1de4</DisplayName>
        <AccountId>98</AccountId>
        <AccountType/>
      </UserInfo>
      <UserInfo>
        <DisplayName>SharingLinks.14c3c6bc-8a20-4699-a995-4848993d3233.OrganizationView.e6c969f5-e46c-4b04-934c-63f9f4e71813</DisplayName>
        <AccountId>107</AccountId>
        <AccountType/>
      </UserInfo>
      <UserInfo>
        <DisplayName>Probst Markus</DisplayName>
        <AccountId>105</AccountId>
        <AccountType/>
      </UserInfo>
      <UserInfo>
        <DisplayName>Flühmann Michael</DisplayName>
        <AccountId>49</AccountId>
        <AccountType/>
      </UserInfo>
      <UserInfo>
        <DisplayName>Buntefuss Oliver</DisplayName>
        <AccountId>89</AccountId>
        <AccountType/>
      </UserInfo>
      <UserInfo>
        <DisplayName>Schicker Andreas</DisplayName>
        <AccountId>12</AccountId>
        <AccountType/>
      </UserInfo>
      <UserInfo>
        <DisplayName>Völlmin Andreas</DisplayName>
        <AccountId>173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32C627E918B3419F3E413FB8AD2B8E" ma:contentTypeVersion="11" ma:contentTypeDescription="Ein neues Dokument erstellen." ma:contentTypeScope="" ma:versionID="5eb83911f09b58781d6b102ff530a51c">
  <xsd:schema xmlns:xsd="http://www.w3.org/2001/XMLSchema" xmlns:xs="http://www.w3.org/2001/XMLSchema" xmlns:p="http://schemas.microsoft.com/office/2006/metadata/properties" xmlns:ns2="7052a6c1-2dbf-49e9-b6e1-6fe4487af028" xmlns:ns3="d8f140f0-05e7-48e3-ba8b-dcc0ff83b3dd" targetNamespace="http://schemas.microsoft.com/office/2006/metadata/properties" ma:root="true" ma:fieldsID="c4cf7102ababc25a69309ee889d6f2cc" ns2:_="" ns3:_="">
    <xsd:import namespace="7052a6c1-2dbf-49e9-b6e1-6fe4487af028"/>
    <xsd:import namespace="d8f140f0-05e7-48e3-ba8b-dcc0ff83b3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52a6c1-2dbf-49e9-b6e1-6fe4487af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f140f0-05e7-48e3-ba8b-dcc0ff83b3d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D89DF5-B215-4023-A9A9-3B46626061DC}">
  <ds:schemaRefs>
    <ds:schemaRef ds:uri="7052a6c1-2dbf-49e9-b6e1-6fe4487af028"/>
    <ds:schemaRef ds:uri="d8f140f0-05e7-48e3-ba8b-dcc0ff83b3d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1095A6F-336E-443B-A99A-D02D82802A08}">
  <ds:schemaRefs>
    <ds:schemaRef ds:uri="7052a6c1-2dbf-49e9-b6e1-6fe4487af028"/>
    <ds:schemaRef ds:uri="d8f140f0-05e7-48e3-ba8b-dcc0ff83b3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27B0098-2AAA-4801-84EF-2AD5716375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Noser Engineering</Template>
  <TotalTime>0</TotalTime>
  <Words>1157</Words>
  <Application>Microsoft Office PowerPoint</Application>
  <PresentationFormat>Breitbild</PresentationFormat>
  <Paragraphs>287</Paragraphs>
  <Slides>17</Slides>
  <Notes>15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Arial Narrow</vt:lpstr>
      <vt:lpstr>Wingdings</vt:lpstr>
      <vt:lpstr>Noser</vt:lpstr>
      <vt:lpstr>Sensirion PowerPoint Template</vt:lpstr>
      <vt:lpstr>think-cell Folie</vt:lpstr>
      <vt:lpstr>Blazor – Moderne Web-Applikationen entwickeln mit C# </vt:lpstr>
      <vt:lpstr>Wir stellen uns vor</vt:lpstr>
      <vt:lpstr>Agenda</vt:lpstr>
      <vt:lpstr>Wer ist Noser Engineering?</vt:lpstr>
      <vt:lpstr>WE KNOW HOW</vt:lpstr>
      <vt:lpstr>Inhalt </vt:lpstr>
      <vt:lpstr>ASP.NET Core MVC vs. Blazor Server</vt:lpstr>
      <vt:lpstr>JS-Framework vs. Blazor WebAssembly</vt:lpstr>
      <vt:lpstr>Blazor Modelle</vt:lpstr>
      <vt:lpstr>Erfahrungen Blazor Server</vt:lpstr>
      <vt:lpstr>DANEXiS &amp; Planning Base 8</vt:lpstr>
      <vt:lpstr>Entscheid für Blazor</vt:lpstr>
      <vt:lpstr>Planning Base Demo</vt:lpstr>
      <vt:lpstr>PowerPoint-Präsentation</vt:lpstr>
      <vt:lpstr>PowerPoint-Präsentation</vt:lpstr>
      <vt:lpstr>Fragen?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Noser Engineering PowerPoint Master</dc:title>
  <dc:creator>Ehrat Margrit</dc:creator>
  <cp:lastModifiedBy>Ehrat Margrit</cp:lastModifiedBy>
  <cp:revision>1</cp:revision>
  <cp:lastPrinted>2021-06-29T12:23:55Z</cp:lastPrinted>
  <dcterms:created xsi:type="dcterms:W3CDTF">2021-03-29T08:23:06Z</dcterms:created>
  <dcterms:modified xsi:type="dcterms:W3CDTF">2021-09-28T08:13:45Z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0x0101002D32C627E918B3419F3E413FB8AD2B8E</vt:lpwstr>
  </property>
  <property fmtid="{D5CDD505-2E9C-101B-9397-08002B2CF9AE}" pid="3" name="xd_Signature">
    <vt:bool>false</vt:bool>
  </property>
  <property fmtid="{D5CDD505-2E9C-101B-9397-08002B2CF9AE}" pid="4" name="SharedWithUsers">
    <vt:lpwstr>98;#Heiduschke Christian;#107;#Bill Urs;#105;#Zubler Christoph;#49;#Noser Remo;#157;#Gisler Michael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</Properties>
</file>